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7" r:id="rId4"/>
    <p:sldId id="272" r:id="rId5"/>
    <p:sldId id="270" r:id="rId6"/>
    <p:sldId id="273" r:id="rId7"/>
    <p:sldId id="277" r:id="rId8"/>
    <p:sldId id="278" r:id="rId9"/>
    <p:sldId id="269" r:id="rId10"/>
    <p:sldId id="274" r:id="rId11"/>
    <p:sldId id="285" r:id="rId12"/>
    <p:sldId id="276" r:id="rId13"/>
    <p:sldId id="279" r:id="rId14"/>
    <p:sldId id="281" r:id="rId15"/>
    <p:sldId id="288" r:id="rId16"/>
    <p:sldId id="263" r:id="rId17"/>
    <p:sldId id="264" r:id="rId18"/>
    <p:sldId id="282" r:id="rId19"/>
    <p:sldId id="283" r:id="rId20"/>
    <p:sldId id="284" r:id="rId21"/>
    <p:sldId id="265" r:id="rId22"/>
    <p:sldId id="286" r:id="rId23"/>
    <p:sldId id="28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3" autoAdjust="0"/>
    <p:restoredTop sz="94671" autoAdjust="0"/>
  </p:normalViewPr>
  <p:slideViewPr>
    <p:cSldViewPr>
      <p:cViewPr varScale="1">
        <p:scale>
          <a:sx n="90" d="100"/>
          <a:sy n="90" d="100"/>
        </p:scale>
        <p:origin x="1206" y="90"/>
      </p:cViewPr>
      <p:guideLst>
        <p:guide orient="horz" pos="2160"/>
        <p:guide pos="2880"/>
      </p:guideLst>
    </p:cSldViewPr>
  </p:slideViewPr>
  <p:outlineViewPr>
    <p:cViewPr>
      <p:scale>
        <a:sx n="33" d="100"/>
        <a:sy n="33" d="100"/>
      </p:scale>
      <p:origin x="48" y="1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7C168-B73A-41F5-A1B8-F55DC87E6F9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E98819D-5B85-4E94-88C8-3CEA6C798887}">
      <dgm:prSet phldrT="[Text]"/>
      <dgm:spPr/>
      <dgm:t>
        <a:bodyPr/>
        <a:lstStyle/>
        <a:p>
          <a:r>
            <a:rPr lang="en-US" dirty="0"/>
            <a:t>HOLMES</a:t>
          </a:r>
        </a:p>
      </dgm:t>
    </dgm:pt>
    <dgm:pt modelId="{FC9AD311-E3C9-4AC8-BD5C-3A635F2556F2}" type="parTrans" cxnId="{F1940BB8-BE7D-4947-945A-6C2873637F08}">
      <dgm:prSet/>
      <dgm:spPr/>
      <dgm:t>
        <a:bodyPr/>
        <a:lstStyle/>
        <a:p>
          <a:endParaRPr lang="en-US"/>
        </a:p>
      </dgm:t>
    </dgm:pt>
    <dgm:pt modelId="{24962D23-86EA-4BFB-AA2A-17D9CE8E3774}" type="sibTrans" cxnId="{F1940BB8-BE7D-4947-945A-6C2873637F08}">
      <dgm:prSet/>
      <dgm:spPr/>
      <dgm:t>
        <a:bodyPr/>
        <a:lstStyle/>
        <a:p>
          <a:endParaRPr lang="en-US"/>
        </a:p>
      </dgm:t>
    </dgm:pt>
    <dgm:pt modelId="{22A209FE-3C4F-444D-9CD1-D7AD03BE6E21}">
      <dgm:prSet phldrT="[Text]"/>
      <dgm:spPr/>
      <dgm:t>
        <a:bodyPr/>
        <a:lstStyle/>
        <a:p>
          <a:r>
            <a:rPr lang="en-US" dirty="0"/>
            <a:t>FROM LANGUAGE LEARNING </a:t>
          </a:r>
        </a:p>
      </dgm:t>
    </dgm:pt>
    <dgm:pt modelId="{F20E0777-F672-4F2D-A6C5-D15A3A1A9EE9}" type="parTrans" cxnId="{3B2BE644-FDAD-4EB2-AF3A-2F2097E06C0A}">
      <dgm:prSet/>
      <dgm:spPr/>
      <dgm:t>
        <a:bodyPr/>
        <a:lstStyle/>
        <a:p>
          <a:endParaRPr lang="en-US"/>
        </a:p>
      </dgm:t>
    </dgm:pt>
    <dgm:pt modelId="{60DCC992-CD3A-4283-B06E-A4926DB9826E}" type="sibTrans" cxnId="{3B2BE644-FDAD-4EB2-AF3A-2F2097E06C0A}">
      <dgm:prSet/>
      <dgm:spPr/>
      <dgm:t>
        <a:bodyPr/>
        <a:lstStyle/>
        <a:p>
          <a:endParaRPr lang="en-US"/>
        </a:p>
      </dgm:t>
    </dgm:pt>
    <dgm:pt modelId="{4CEB7B5C-ACA1-4C47-A061-DD9DEA11F88B}">
      <dgm:prSet phldrT="[Text]"/>
      <dgm:spPr/>
      <dgm:t>
        <a:bodyPr/>
        <a:lstStyle/>
        <a:p>
          <a:endParaRPr lang="en-US" dirty="0"/>
        </a:p>
      </dgm:t>
    </dgm:pt>
    <dgm:pt modelId="{57E8A98C-9961-47AD-93F6-975749484729}" type="parTrans" cxnId="{B38A8D59-6B31-4AC4-8A6B-CB853591FAF3}">
      <dgm:prSet/>
      <dgm:spPr/>
      <dgm:t>
        <a:bodyPr/>
        <a:lstStyle/>
        <a:p>
          <a:endParaRPr lang="en-US"/>
        </a:p>
      </dgm:t>
    </dgm:pt>
    <dgm:pt modelId="{C618A3AC-D0F4-46BF-87A0-60444D25B75A}" type="sibTrans" cxnId="{B38A8D59-6B31-4AC4-8A6B-CB853591FAF3}">
      <dgm:prSet/>
      <dgm:spPr/>
      <dgm:t>
        <a:bodyPr/>
        <a:lstStyle/>
        <a:p>
          <a:endParaRPr lang="en-US"/>
        </a:p>
      </dgm:t>
    </dgm:pt>
    <dgm:pt modelId="{5ECBA75D-BAF2-43F4-A576-D07E057C4168}">
      <dgm:prSet phldrT="[Text]"/>
      <dgm:spPr/>
      <dgm:t>
        <a:bodyPr/>
        <a:lstStyle/>
        <a:p>
          <a:r>
            <a:rPr lang="en-US" dirty="0"/>
            <a:t>LEFEVRE</a:t>
          </a:r>
        </a:p>
      </dgm:t>
    </dgm:pt>
    <dgm:pt modelId="{9206283B-B3D4-45D3-BD19-0C7946BEE0CF}" type="parTrans" cxnId="{9D481E41-F93C-44B3-8BBF-B3A212B3A59D}">
      <dgm:prSet/>
      <dgm:spPr/>
      <dgm:t>
        <a:bodyPr/>
        <a:lstStyle/>
        <a:p>
          <a:endParaRPr lang="en-US"/>
        </a:p>
      </dgm:t>
    </dgm:pt>
    <dgm:pt modelId="{CDB3A46F-588D-418D-A48A-31FF725EE8DD}" type="sibTrans" cxnId="{9D481E41-F93C-44B3-8BBF-B3A212B3A59D}">
      <dgm:prSet/>
      <dgm:spPr/>
      <dgm:t>
        <a:bodyPr/>
        <a:lstStyle/>
        <a:p>
          <a:endParaRPr lang="en-US"/>
        </a:p>
      </dgm:t>
    </dgm:pt>
    <dgm:pt modelId="{FE3B13A3-1C58-414C-B4C3-F25D4C2AC71D}">
      <dgm:prSet phldrT="[Text]"/>
      <dgm:spPr/>
      <dgm:t>
        <a:bodyPr/>
        <a:lstStyle/>
        <a:p>
          <a:r>
            <a:rPr lang="en-US" dirty="0"/>
            <a:t>PRAGMATIC APPROACH</a:t>
          </a:r>
        </a:p>
      </dgm:t>
    </dgm:pt>
    <dgm:pt modelId="{0F1771A2-E995-4A60-BC0C-C1DB38667D7A}" type="parTrans" cxnId="{118B339D-50A4-46B0-BEA1-C2F111A94AFF}">
      <dgm:prSet/>
      <dgm:spPr/>
      <dgm:t>
        <a:bodyPr/>
        <a:lstStyle/>
        <a:p>
          <a:endParaRPr lang="en-US"/>
        </a:p>
      </dgm:t>
    </dgm:pt>
    <dgm:pt modelId="{FC37874F-E761-48FC-BF5D-EF7EDC468852}" type="sibTrans" cxnId="{118B339D-50A4-46B0-BEA1-C2F111A94AFF}">
      <dgm:prSet/>
      <dgm:spPr/>
      <dgm:t>
        <a:bodyPr/>
        <a:lstStyle/>
        <a:p>
          <a:endParaRPr lang="en-US"/>
        </a:p>
      </dgm:t>
    </dgm:pt>
    <dgm:pt modelId="{7E3FF20B-E0A0-47F6-B3CE-55903FC7BBDB}">
      <dgm:prSet phldrT="[Text]"/>
      <dgm:spPr/>
      <dgm:t>
        <a:bodyPr/>
        <a:lstStyle/>
        <a:p>
          <a:r>
            <a:rPr lang="en-US" dirty="0"/>
            <a:t>OUTLINED DIFFERENT METHODS OF TRANSLATION FOR THE SAME TEXT</a:t>
          </a:r>
        </a:p>
      </dgm:t>
    </dgm:pt>
    <dgm:pt modelId="{10DB065D-77A9-4F47-A010-01D90971E23B}" type="parTrans" cxnId="{D9A45616-135E-4DA6-8179-0603F1526C4F}">
      <dgm:prSet/>
      <dgm:spPr/>
      <dgm:t>
        <a:bodyPr/>
        <a:lstStyle/>
        <a:p>
          <a:endParaRPr lang="en-US"/>
        </a:p>
      </dgm:t>
    </dgm:pt>
    <dgm:pt modelId="{655744D6-CA45-4C65-8D32-5B48E4D3EBC6}" type="sibTrans" cxnId="{D9A45616-135E-4DA6-8179-0603F1526C4F}">
      <dgm:prSet/>
      <dgm:spPr/>
      <dgm:t>
        <a:bodyPr/>
        <a:lstStyle/>
        <a:p>
          <a:endParaRPr lang="en-US"/>
        </a:p>
      </dgm:t>
    </dgm:pt>
    <dgm:pt modelId="{C14B1F5C-B41B-44BB-8837-8BC9E1A52C54}">
      <dgm:prSet phldrT="[Text]"/>
      <dgm:spPr/>
      <dgm:t>
        <a:bodyPr/>
        <a:lstStyle/>
        <a:p>
          <a:r>
            <a:rPr lang="en-US" dirty="0"/>
            <a:t>BASSNET</a:t>
          </a:r>
        </a:p>
      </dgm:t>
    </dgm:pt>
    <dgm:pt modelId="{48037A09-0345-487D-98D1-17DB76ADEC85}" type="parTrans" cxnId="{61E1A15B-CE9E-4C95-86E8-A739C57AC6C2}">
      <dgm:prSet/>
      <dgm:spPr/>
      <dgm:t>
        <a:bodyPr/>
        <a:lstStyle/>
        <a:p>
          <a:endParaRPr lang="en-US"/>
        </a:p>
      </dgm:t>
    </dgm:pt>
    <dgm:pt modelId="{131FD11C-F08F-40A8-B1A5-1F9EA7571A73}" type="sibTrans" cxnId="{61E1A15B-CE9E-4C95-86E8-A739C57AC6C2}">
      <dgm:prSet/>
      <dgm:spPr/>
      <dgm:t>
        <a:bodyPr/>
        <a:lstStyle/>
        <a:p>
          <a:endParaRPr lang="en-US"/>
        </a:p>
      </dgm:t>
    </dgm:pt>
    <dgm:pt modelId="{C0B4E089-EF76-4CC9-AA5B-6906E9611981}">
      <dgm:prSet phldrT="[Text]"/>
      <dgm:spPr/>
      <dgm:t>
        <a:bodyPr/>
        <a:lstStyle/>
        <a:p>
          <a:r>
            <a:rPr lang="en-US" dirty="0"/>
            <a:t>THERE IS NO SINGLE WAY OF TRANSLATING TEXT</a:t>
          </a:r>
        </a:p>
      </dgm:t>
    </dgm:pt>
    <dgm:pt modelId="{54011568-4D87-428E-A95F-C8977E2EF1AA}" type="parTrans" cxnId="{C331246C-A3B2-41E1-A119-1BDA89B3D222}">
      <dgm:prSet/>
      <dgm:spPr/>
      <dgm:t>
        <a:bodyPr/>
        <a:lstStyle/>
        <a:p>
          <a:endParaRPr lang="en-US"/>
        </a:p>
      </dgm:t>
    </dgm:pt>
    <dgm:pt modelId="{8779FFEA-271A-4103-ADA0-FC8940B016B0}" type="sibTrans" cxnId="{C331246C-A3B2-41E1-A119-1BDA89B3D222}">
      <dgm:prSet/>
      <dgm:spPr/>
      <dgm:t>
        <a:bodyPr/>
        <a:lstStyle/>
        <a:p>
          <a:endParaRPr lang="en-US"/>
        </a:p>
      </dgm:t>
    </dgm:pt>
    <dgm:pt modelId="{AE6EE484-4961-4F27-9F01-A9743C113359}">
      <dgm:prSet phldrT="[Text]"/>
      <dgm:spPr/>
      <dgm:t>
        <a:bodyPr/>
        <a:lstStyle/>
        <a:p>
          <a:r>
            <a:rPr lang="en-US" dirty="0"/>
            <a:t>NEED TO NEGOTIATE BETWEEN LANGUAGE AND CULTURE</a:t>
          </a:r>
        </a:p>
      </dgm:t>
    </dgm:pt>
    <dgm:pt modelId="{2088BCE7-8E75-46B9-83E4-A0A75E7DDBDF}" type="parTrans" cxnId="{EFDFA0FE-144D-4196-90EF-20C5C3DFBB60}">
      <dgm:prSet/>
      <dgm:spPr/>
      <dgm:t>
        <a:bodyPr/>
        <a:lstStyle/>
        <a:p>
          <a:endParaRPr lang="en-US"/>
        </a:p>
      </dgm:t>
    </dgm:pt>
    <dgm:pt modelId="{933FDFF3-E0A2-459E-B6F7-82D465EE5B6C}" type="sibTrans" cxnId="{EFDFA0FE-144D-4196-90EF-20C5C3DFBB60}">
      <dgm:prSet/>
      <dgm:spPr/>
      <dgm:t>
        <a:bodyPr/>
        <a:lstStyle/>
        <a:p>
          <a:endParaRPr lang="en-US"/>
        </a:p>
      </dgm:t>
    </dgm:pt>
    <dgm:pt modelId="{FC748F1E-847E-4C64-96CF-B0B183F4F83C}">
      <dgm:prSet phldrT="[Text]"/>
      <dgm:spPr/>
      <dgm:t>
        <a:bodyPr/>
        <a:lstStyle/>
        <a:p>
          <a:r>
            <a:rPr lang="en-US" dirty="0"/>
            <a:t>TO A FIELD OF ACADEMIC INVESTIGATION</a:t>
          </a:r>
        </a:p>
      </dgm:t>
    </dgm:pt>
    <dgm:pt modelId="{F09765AC-C674-48A8-9BDA-E0EDA1F951C7}" type="parTrans" cxnId="{1D1FC0E3-0B8B-42F0-8C5C-8D7C4AE1AF14}">
      <dgm:prSet/>
      <dgm:spPr/>
      <dgm:t>
        <a:bodyPr/>
        <a:lstStyle/>
        <a:p>
          <a:endParaRPr lang="en-US"/>
        </a:p>
      </dgm:t>
    </dgm:pt>
    <dgm:pt modelId="{9F10FDD9-A49F-4C15-9C0F-1BF9D67CAE4F}" type="sibTrans" cxnId="{1D1FC0E3-0B8B-42F0-8C5C-8D7C4AE1AF14}">
      <dgm:prSet/>
      <dgm:spPr/>
      <dgm:t>
        <a:bodyPr/>
        <a:lstStyle/>
        <a:p>
          <a:endParaRPr lang="en-US"/>
        </a:p>
      </dgm:t>
    </dgm:pt>
    <dgm:pt modelId="{68EE5AEC-9E03-445C-906F-E426C4C25A5E}" type="pres">
      <dgm:prSet presAssocID="{F4B7C168-B73A-41F5-A1B8-F55DC87E6F97}" presName="Name0" presStyleCnt="0">
        <dgm:presLayoutVars>
          <dgm:dir/>
          <dgm:animLvl val="lvl"/>
          <dgm:resizeHandles val="exact"/>
        </dgm:presLayoutVars>
      </dgm:prSet>
      <dgm:spPr/>
    </dgm:pt>
    <dgm:pt modelId="{B66BF6E8-ABF5-4D8D-A582-ABCFB28F28EF}" type="pres">
      <dgm:prSet presAssocID="{F4B7C168-B73A-41F5-A1B8-F55DC87E6F97}" presName="tSp" presStyleCnt="0"/>
      <dgm:spPr/>
    </dgm:pt>
    <dgm:pt modelId="{3A731946-B286-416C-BAB5-7C7AF35A803E}" type="pres">
      <dgm:prSet presAssocID="{F4B7C168-B73A-41F5-A1B8-F55DC87E6F97}" presName="bSp" presStyleCnt="0"/>
      <dgm:spPr/>
    </dgm:pt>
    <dgm:pt modelId="{01734BB8-65A4-4328-9E2A-8720655B4BE5}" type="pres">
      <dgm:prSet presAssocID="{F4B7C168-B73A-41F5-A1B8-F55DC87E6F97}" presName="process" presStyleCnt="0"/>
      <dgm:spPr/>
    </dgm:pt>
    <dgm:pt modelId="{0F633DEC-E16F-458C-AA91-2E01B807160B}" type="pres">
      <dgm:prSet presAssocID="{4E98819D-5B85-4E94-88C8-3CEA6C798887}" presName="composite1" presStyleCnt="0"/>
      <dgm:spPr/>
    </dgm:pt>
    <dgm:pt modelId="{03A988D1-39AD-41F3-B7DD-5A5C459FBBF0}" type="pres">
      <dgm:prSet presAssocID="{4E98819D-5B85-4E94-88C8-3CEA6C798887}" presName="dummyNode1" presStyleLbl="node1" presStyleIdx="0" presStyleCnt="3"/>
      <dgm:spPr/>
    </dgm:pt>
    <dgm:pt modelId="{9052C863-44B4-4778-A983-F82277AEFAC1}" type="pres">
      <dgm:prSet presAssocID="{4E98819D-5B85-4E94-88C8-3CEA6C798887}" presName="childNode1" presStyleLbl="bgAcc1" presStyleIdx="0" presStyleCnt="3">
        <dgm:presLayoutVars>
          <dgm:bulletEnabled val="1"/>
        </dgm:presLayoutVars>
      </dgm:prSet>
      <dgm:spPr/>
    </dgm:pt>
    <dgm:pt modelId="{2BDC4529-F773-4AD2-A9A3-8E3048ECBB3A}" type="pres">
      <dgm:prSet presAssocID="{4E98819D-5B85-4E94-88C8-3CEA6C798887}" presName="childNode1tx" presStyleLbl="bgAcc1" presStyleIdx="0" presStyleCnt="3">
        <dgm:presLayoutVars>
          <dgm:bulletEnabled val="1"/>
        </dgm:presLayoutVars>
      </dgm:prSet>
      <dgm:spPr/>
    </dgm:pt>
    <dgm:pt modelId="{D405EEF1-E182-4110-A19F-0DCA47DC4B12}" type="pres">
      <dgm:prSet presAssocID="{4E98819D-5B85-4E94-88C8-3CEA6C798887}" presName="parentNode1" presStyleLbl="node1" presStyleIdx="0" presStyleCnt="3">
        <dgm:presLayoutVars>
          <dgm:chMax val="1"/>
          <dgm:bulletEnabled val="1"/>
        </dgm:presLayoutVars>
      </dgm:prSet>
      <dgm:spPr/>
    </dgm:pt>
    <dgm:pt modelId="{459B852B-BFC4-450E-A9D5-30A27F8670E7}" type="pres">
      <dgm:prSet presAssocID="{4E98819D-5B85-4E94-88C8-3CEA6C798887}" presName="connSite1" presStyleCnt="0"/>
      <dgm:spPr/>
    </dgm:pt>
    <dgm:pt modelId="{BCFFA236-B2AC-4480-9556-B6537A647842}" type="pres">
      <dgm:prSet presAssocID="{24962D23-86EA-4BFB-AA2A-17D9CE8E3774}" presName="Name9" presStyleLbl="sibTrans2D1" presStyleIdx="0" presStyleCnt="2"/>
      <dgm:spPr/>
    </dgm:pt>
    <dgm:pt modelId="{AF200AA8-E2B7-4D63-9D96-F9BD0EDB0CE8}" type="pres">
      <dgm:prSet presAssocID="{5ECBA75D-BAF2-43F4-A576-D07E057C4168}" presName="composite2" presStyleCnt="0"/>
      <dgm:spPr/>
    </dgm:pt>
    <dgm:pt modelId="{E13EFEDD-CD32-473A-BAC8-1447D52B8CA8}" type="pres">
      <dgm:prSet presAssocID="{5ECBA75D-BAF2-43F4-A576-D07E057C4168}" presName="dummyNode2" presStyleLbl="node1" presStyleIdx="0" presStyleCnt="3"/>
      <dgm:spPr/>
    </dgm:pt>
    <dgm:pt modelId="{25A4DE7F-98C7-4F93-AFF8-27B4A4B5D093}" type="pres">
      <dgm:prSet presAssocID="{5ECBA75D-BAF2-43F4-A576-D07E057C4168}" presName="childNode2" presStyleLbl="bgAcc1" presStyleIdx="1" presStyleCnt="3">
        <dgm:presLayoutVars>
          <dgm:bulletEnabled val="1"/>
        </dgm:presLayoutVars>
      </dgm:prSet>
      <dgm:spPr/>
    </dgm:pt>
    <dgm:pt modelId="{93FD8FF4-9FE4-427D-8A16-FC13D68AA921}" type="pres">
      <dgm:prSet presAssocID="{5ECBA75D-BAF2-43F4-A576-D07E057C4168}" presName="childNode2tx" presStyleLbl="bgAcc1" presStyleIdx="1" presStyleCnt="3">
        <dgm:presLayoutVars>
          <dgm:bulletEnabled val="1"/>
        </dgm:presLayoutVars>
      </dgm:prSet>
      <dgm:spPr/>
    </dgm:pt>
    <dgm:pt modelId="{0FB3DEB8-AD51-4775-AFC3-98F7287D1FB1}" type="pres">
      <dgm:prSet presAssocID="{5ECBA75D-BAF2-43F4-A576-D07E057C4168}" presName="parentNode2" presStyleLbl="node1" presStyleIdx="1" presStyleCnt="3">
        <dgm:presLayoutVars>
          <dgm:chMax val="0"/>
          <dgm:bulletEnabled val="1"/>
        </dgm:presLayoutVars>
      </dgm:prSet>
      <dgm:spPr/>
    </dgm:pt>
    <dgm:pt modelId="{79CDFD3A-15AC-41A6-A6CF-B68B651F1B16}" type="pres">
      <dgm:prSet presAssocID="{5ECBA75D-BAF2-43F4-A576-D07E057C4168}" presName="connSite2" presStyleCnt="0"/>
      <dgm:spPr/>
    </dgm:pt>
    <dgm:pt modelId="{B16FB308-8D44-44AC-B159-1FE2380FB498}" type="pres">
      <dgm:prSet presAssocID="{CDB3A46F-588D-418D-A48A-31FF725EE8DD}" presName="Name18" presStyleLbl="sibTrans2D1" presStyleIdx="1" presStyleCnt="2"/>
      <dgm:spPr/>
    </dgm:pt>
    <dgm:pt modelId="{43D8D6A2-E90F-466D-859D-8CE55ECF47CF}" type="pres">
      <dgm:prSet presAssocID="{C14B1F5C-B41B-44BB-8837-8BC9E1A52C54}" presName="composite1" presStyleCnt="0"/>
      <dgm:spPr/>
    </dgm:pt>
    <dgm:pt modelId="{2A638ED7-A475-4263-86D8-1A003D4EF3A5}" type="pres">
      <dgm:prSet presAssocID="{C14B1F5C-B41B-44BB-8837-8BC9E1A52C54}" presName="dummyNode1" presStyleLbl="node1" presStyleIdx="1" presStyleCnt="3"/>
      <dgm:spPr/>
    </dgm:pt>
    <dgm:pt modelId="{4AF9BC0C-7DCA-4A61-9DF9-1F4534CF2DC1}" type="pres">
      <dgm:prSet presAssocID="{C14B1F5C-B41B-44BB-8837-8BC9E1A52C54}" presName="childNode1" presStyleLbl="bgAcc1" presStyleIdx="2" presStyleCnt="3">
        <dgm:presLayoutVars>
          <dgm:bulletEnabled val="1"/>
        </dgm:presLayoutVars>
      </dgm:prSet>
      <dgm:spPr/>
    </dgm:pt>
    <dgm:pt modelId="{8488EE19-244F-47E4-AB17-1A979FBF7A18}" type="pres">
      <dgm:prSet presAssocID="{C14B1F5C-B41B-44BB-8837-8BC9E1A52C54}" presName="childNode1tx" presStyleLbl="bgAcc1" presStyleIdx="2" presStyleCnt="3">
        <dgm:presLayoutVars>
          <dgm:bulletEnabled val="1"/>
        </dgm:presLayoutVars>
      </dgm:prSet>
      <dgm:spPr/>
    </dgm:pt>
    <dgm:pt modelId="{770C9A00-59DE-4C58-8BBC-5F18090C9E95}" type="pres">
      <dgm:prSet presAssocID="{C14B1F5C-B41B-44BB-8837-8BC9E1A52C54}" presName="parentNode1" presStyleLbl="node1" presStyleIdx="2" presStyleCnt="3">
        <dgm:presLayoutVars>
          <dgm:chMax val="1"/>
          <dgm:bulletEnabled val="1"/>
        </dgm:presLayoutVars>
      </dgm:prSet>
      <dgm:spPr/>
    </dgm:pt>
    <dgm:pt modelId="{C2BC76BE-B319-4A90-92E9-5B780C35D67F}" type="pres">
      <dgm:prSet presAssocID="{C14B1F5C-B41B-44BB-8837-8BC9E1A52C54}" presName="connSite1" presStyleCnt="0"/>
      <dgm:spPr/>
    </dgm:pt>
  </dgm:ptLst>
  <dgm:cxnLst>
    <dgm:cxn modelId="{B0573B3C-BFF9-45C2-B44D-B41D4B3DBF86}" type="presOf" srcId="{24962D23-86EA-4BFB-AA2A-17D9CE8E3774}" destId="{BCFFA236-B2AC-4480-9556-B6537A647842}" srcOrd="0" destOrd="0" presId="urn:microsoft.com/office/officeart/2005/8/layout/hProcess4"/>
    <dgm:cxn modelId="{ABF7053F-333E-42A5-A90B-3AB2E49CB2D8}" type="presOf" srcId="{5ECBA75D-BAF2-43F4-A576-D07E057C4168}" destId="{0FB3DEB8-AD51-4775-AFC3-98F7287D1FB1}" srcOrd="0" destOrd="0" presId="urn:microsoft.com/office/officeart/2005/8/layout/hProcess4"/>
    <dgm:cxn modelId="{EFDFA0FE-144D-4196-90EF-20C5C3DFBB60}" srcId="{C14B1F5C-B41B-44BB-8837-8BC9E1A52C54}" destId="{AE6EE484-4961-4F27-9F01-A9743C113359}" srcOrd="1" destOrd="0" parTransId="{2088BCE7-8E75-46B9-83E4-A0A75E7DDBDF}" sibTransId="{933FDFF3-E0A2-459E-B6F7-82D465EE5B6C}"/>
    <dgm:cxn modelId="{DA0902B3-7AC7-4813-BED9-152780905C8B}" type="presOf" srcId="{CDB3A46F-588D-418D-A48A-31FF725EE8DD}" destId="{B16FB308-8D44-44AC-B159-1FE2380FB498}" srcOrd="0" destOrd="0" presId="urn:microsoft.com/office/officeart/2005/8/layout/hProcess4"/>
    <dgm:cxn modelId="{3B2BE644-FDAD-4EB2-AF3A-2F2097E06C0A}" srcId="{4E98819D-5B85-4E94-88C8-3CEA6C798887}" destId="{22A209FE-3C4F-444D-9CD1-D7AD03BE6E21}" srcOrd="0" destOrd="0" parTransId="{F20E0777-F672-4F2D-A6C5-D15A3A1A9EE9}" sibTransId="{60DCC992-CD3A-4283-B06E-A4926DB9826E}"/>
    <dgm:cxn modelId="{32FA2E4C-41E9-49A5-8D1B-059987AA4653}" type="presOf" srcId="{4E98819D-5B85-4E94-88C8-3CEA6C798887}" destId="{D405EEF1-E182-4110-A19F-0DCA47DC4B12}" srcOrd="0" destOrd="0" presId="urn:microsoft.com/office/officeart/2005/8/layout/hProcess4"/>
    <dgm:cxn modelId="{BC9090F8-5F53-482F-90D0-1FBEA7DCD4F6}" type="presOf" srcId="{C0B4E089-EF76-4CC9-AA5B-6906E9611981}" destId="{8488EE19-244F-47E4-AB17-1A979FBF7A18}" srcOrd="1" destOrd="0" presId="urn:microsoft.com/office/officeart/2005/8/layout/hProcess4"/>
    <dgm:cxn modelId="{2C88ED52-F719-49C1-8921-20DE6C427438}" type="presOf" srcId="{7E3FF20B-E0A0-47F6-B3CE-55903FC7BBDB}" destId="{25A4DE7F-98C7-4F93-AFF8-27B4A4B5D093}" srcOrd="0" destOrd="1" presId="urn:microsoft.com/office/officeart/2005/8/layout/hProcess4"/>
    <dgm:cxn modelId="{F1940BB8-BE7D-4947-945A-6C2873637F08}" srcId="{F4B7C168-B73A-41F5-A1B8-F55DC87E6F97}" destId="{4E98819D-5B85-4E94-88C8-3CEA6C798887}" srcOrd="0" destOrd="0" parTransId="{FC9AD311-E3C9-4AC8-BD5C-3A635F2556F2}" sibTransId="{24962D23-86EA-4BFB-AA2A-17D9CE8E3774}"/>
    <dgm:cxn modelId="{9D481E41-F93C-44B3-8BBF-B3A212B3A59D}" srcId="{F4B7C168-B73A-41F5-A1B8-F55DC87E6F97}" destId="{5ECBA75D-BAF2-43F4-A576-D07E057C4168}" srcOrd="1" destOrd="0" parTransId="{9206283B-B3D4-45D3-BD19-0C7946BEE0CF}" sibTransId="{CDB3A46F-588D-418D-A48A-31FF725EE8DD}"/>
    <dgm:cxn modelId="{CDB281A3-8C61-4C19-BD20-D8E1ADE1BBB3}" type="presOf" srcId="{22A209FE-3C4F-444D-9CD1-D7AD03BE6E21}" destId="{2BDC4529-F773-4AD2-A9A3-8E3048ECBB3A}" srcOrd="1" destOrd="0" presId="urn:microsoft.com/office/officeart/2005/8/layout/hProcess4"/>
    <dgm:cxn modelId="{043BB6AC-31BD-447A-A138-D4024AD103FE}" type="presOf" srcId="{7E3FF20B-E0A0-47F6-B3CE-55903FC7BBDB}" destId="{93FD8FF4-9FE4-427D-8A16-FC13D68AA921}" srcOrd="1" destOrd="1" presId="urn:microsoft.com/office/officeart/2005/8/layout/hProcess4"/>
    <dgm:cxn modelId="{6BAB1A92-8E75-4AA4-88CC-24E77F5D0235}" type="presOf" srcId="{FC748F1E-847E-4C64-96CF-B0B183F4F83C}" destId="{9052C863-44B4-4778-A983-F82277AEFAC1}" srcOrd="0" destOrd="1" presId="urn:microsoft.com/office/officeart/2005/8/layout/hProcess4"/>
    <dgm:cxn modelId="{07EC3E9C-799C-459A-87DF-B63C308C1699}" type="presOf" srcId="{FE3B13A3-1C58-414C-B4C3-F25D4C2AC71D}" destId="{93FD8FF4-9FE4-427D-8A16-FC13D68AA921}" srcOrd="1" destOrd="0" presId="urn:microsoft.com/office/officeart/2005/8/layout/hProcess4"/>
    <dgm:cxn modelId="{0E15A863-2781-43CE-B97B-151C6B0324EC}" type="presOf" srcId="{22A209FE-3C4F-444D-9CD1-D7AD03BE6E21}" destId="{9052C863-44B4-4778-A983-F82277AEFAC1}" srcOrd="0" destOrd="0" presId="urn:microsoft.com/office/officeart/2005/8/layout/hProcess4"/>
    <dgm:cxn modelId="{1D1FC0E3-0B8B-42F0-8C5C-8D7C4AE1AF14}" srcId="{4E98819D-5B85-4E94-88C8-3CEA6C798887}" destId="{FC748F1E-847E-4C64-96CF-B0B183F4F83C}" srcOrd="1" destOrd="0" parTransId="{F09765AC-C674-48A8-9BDA-E0EDA1F951C7}" sibTransId="{9F10FDD9-A49F-4C15-9C0F-1BF9D67CAE4F}"/>
    <dgm:cxn modelId="{61E1A15B-CE9E-4C95-86E8-A739C57AC6C2}" srcId="{F4B7C168-B73A-41F5-A1B8-F55DC87E6F97}" destId="{C14B1F5C-B41B-44BB-8837-8BC9E1A52C54}" srcOrd="2" destOrd="0" parTransId="{48037A09-0345-487D-98D1-17DB76ADEC85}" sibTransId="{131FD11C-F08F-40A8-B1A5-1F9EA7571A73}"/>
    <dgm:cxn modelId="{752C759F-94A6-4097-BD32-DE9DC8517475}" type="presOf" srcId="{FE3B13A3-1C58-414C-B4C3-F25D4C2AC71D}" destId="{25A4DE7F-98C7-4F93-AFF8-27B4A4B5D093}" srcOrd="0" destOrd="0" presId="urn:microsoft.com/office/officeart/2005/8/layout/hProcess4"/>
    <dgm:cxn modelId="{A8989D39-6822-458C-A65F-AAD477623685}" type="presOf" srcId="{C14B1F5C-B41B-44BB-8837-8BC9E1A52C54}" destId="{770C9A00-59DE-4C58-8BBC-5F18090C9E95}" srcOrd="0" destOrd="0" presId="urn:microsoft.com/office/officeart/2005/8/layout/hProcess4"/>
    <dgm:cxn modelId="{D9A45616-135E-4DA6-8179-0603F1526C4F}" srcId="{5ECBA75D-BAF2-43F4-A576-D07E057C4168}" destId="{7E3FF20B-E0A0-47F6-B3CE-55903FC7BBDB}" srcOrd="1" destOrd="0" parTransId="{10DB065D-77A9-4F47-A010-01D90971E23B}" sibTransId="{655744D6-CA45-4C65-8D32-5B48E4D3EBC6}"/>
    <dgm:cxn modelId="{7CA1382C-1736-49F8-8E07-D9840D145FDA}" type="presOf" srcId="{F4B7C168-B73A-41F5-A1B8-F55DC87E6F97}" destId="{68EE5AEC-9E03-445C-906F-E426C4C25A5E}" srcOrd="0" destOrd="0" presId="urn:microsoft.com/office/officeart/2005/8/layout/hProcess4"/>
    <dgm:cxn modelId="{C331246C-A3B2-41E1-A119-1BDA89B3D222}" srcId="{C14B1F5C-B41B-44BB-8837-8BC9E1A52C54}" destId="{C0B4E089-EF76-4CC9-AA5B-6906E9611981}" srcOrd="0" destOrd="0" parTransId="{54011568-4D87-428E-A95F-C8977E2EF1AA}" sibTransId="{8779FFEA-271A-4103-ADA0-FC8940B016B0}"/>
    <dgm:cxn modelId="{B38A8D59-6B31-4AC4-8A6B-CB853591FAF3}" srcId="{4E98819D-5B85-4E94-88C8-3CEA6C798887}" destId="{4CEB7B5C-ACA1-4C47-A061-DD9DEA11F88B}" srcOrd="2" destOrd="0" parTransId="{57E8A98C-9961-47AD-93F6-975749484729}" sibTransId="{C618A3AC-D0F4-46BF-87A0-60444D25B75A}"/>
    <dgm:cxn modelId="{527B30F5-C89D-4CA3-AEDA-E3E8A98225B0}" type="presOf" srcId="{AE6EE484-4961-4F27-9F01-A9743C113359}" destId="{4AF9BC0C-7DCA-4A61-9DF9-1F4534CF2DC1}" srcOrd="0" destOrd="1" presId="urn:microsoft.com/office/officeart/2005/8/layout/hProcess4"/>
    <dgm:cxn modelId="{E09CBAF9-29DB-45F0-9B6D-D173993FE7E8}" type="presOf" srcId="{4CEB7B5C-ACA1-4C47-A061-DD9DEA11F88B}" destId="{2BDC4529-F773-4AD2-A9A3-8E3048ECBB3A}" srcOrd="1" destOrd="2" presId="urn:microsoft.com/office/officeart/2005/8/layout/hProcess4"/>
    <dgm:cxn modelId="{8A956E0C-0A4C-4E13-AD4F-615865F54177}" type="presOf" srcId="{FC748F1E-847E-4C64-96CF-B0B183F4F83C}" destId="{2BDC4529-F773-4AD2-A9A3-8E3048ECBB3A}" srcOrd="1" destOrd="1" presId="urn:microsoft.com/office/officeart/2005/8/layout/hProcess4"/>
    <dgm:cxn modelId="{118B339D-50A4-46B0-BEA1-C2F111A94AFF}" srcId="{5ECBA75D-BAF2-43F4-A576-D07E057C4168}" destId="{FE3B13A3-1C58-414C-B4C3-F25D4C2AC71D}" srcOrd="0" destOrd="0" parTransId="{0F1771A2-E995-4A60-BC0C-C1DB38667D7A}" sibTransId="{FC37874F-E761-48FC-BF5D-EF7EDC468852}"/>
    <dgm:cxn modelId="{4BBDD411-7FF4-40EC-B4DB-78888143CC24}" type="presOf" srcId="{4CEB7B5C-ACA1-4C47-A061-DD9DEA11F88B}" destId="{9052C863-44B4-4778-A983-F82277AEFAC1}" srcOrd="0" destOrd="2" presId="urn:microsoft.com/office/officeart/2005/8/layout/hProcess4"/>
    <dgm:cxn modelId="{79C8E7C1-0EF7-4638-A74D-A2939127E14D}" type="presOf" srcId="{C0B4E089-EF76-4CC9-AA5B-6906E9611981}" destId="{4AF9BC0C-7DCA-4A61-9DF9-1F4534CF2DC1}" srcOrd="0" destOrd="0" presId="urn:microsoft.com/office/officeart/2005/8/layout/hProcess4"/>
    <dgm:cxn modelId="{6981E04C-FD74-4827-9CF4-D308CC8DC115}" type="presOf" srcId="{AE6EE484-4961-4F27-9F01-A9743C113359}" destId="{8488EE19-244F-47E4-AB17-1A979FBF7A18}" srcOrd="1" destOrd="1" presId="urn:microsoft.com/office/officeart/2005/8/layout/hProcess4"/>
    <dgm:cxn modelId="{249B93F8-8994-4D09-B06C-342A259A3863}" type="presParOf" srcId="{68EE5AEC-9E03-445C-906F-E426C4C25A5E}" destId="{B66BF6E8-ABF5-4D8D-A582-ABCFB28F28EF}" srcOrd="0" destOrd="0" presId="urn:microsoft.com/office/officeart/2005/8/layout/hProcess4"/>
    <dgm:cxn modelId="{6154F60E-BF30-43CB-AEF0-F8BBE27C58F4}" type="presParOf" srcId="{68EE5AEC-9E03-445C-906F-E426C4C25A5E}" destId="{3A731946-B286-416C-BAB5-7C7AF35A803E}" srcOrd="1" destOrd="0" presId="urn:microsoft.com/office/officeart/2005/8/layout/hProcess4"/>
    <dgm:cxn modelId="{EB95AA49-640F-4D9F-9DCB-54D3001EB57D}" type="presParOf" srcId="{68EE5AEC-9E03-445C-906F-E426C4C25A5E}" destId="{01734BB8-65A4-4328-9E2A-8720655B4BE5}" srcOrd="2" destOrd="0" presId="urn:microsoft.com/office/officeart/2005/8/layout/hProcess4"/>
    <dgm:cxn modelId="{8E949529-D2B8-45EB-98AC-5CDEC1B2ED68}" type="presParOf" srcId="{01734BB8-65A4-4328-9E2A-8720655B4BE5}" destId="{0F633DEC-E16F-458C-AA91-2E01B807160B}" srcOrd="0" destOrd="0" presId="urn:microsoft.com/office/officeart/2005/8/layout/hProcess4"/>
    <dgm:cxn modelId="{4287818F-346B-4EA9-BA41-E09A0359C649}" type="presParOf" srcId="{0F633DEC-E16F-458C-AA91-2E01B807160B}" destId="{03A988D1-39AD-41F3-B7DD-5A5C459FBBF0}" srcOrd="0" destOrd="0" presId="urn:microsoft.com/office/officeart/2005/8/layout/hProcess4"/>
    <dgm:cxn modelId="{CA18E9CD-F3A7-4434-A83B-E55DEE24BE3E}" type="presParOf" srcId="{0F633DEC-E16F-458C-AA91-2E01B807160B}" destId="{9052C863-44B4-4778-A983-F82277AEFAC1}" srcOrd="1" destOrd="0" presId="urn:microsoft.com/office/officeart/2005/8/layout/hProcess4"/>
    <dgm:cxn modelId="{51F3FBCA-43E5-489A-AA28-701862E6DAC1}" type="presParOf" srcId="{0F633DEC-E16F-458C-AA91-2E01B807160B}" destId="{2BDC4529-F773-4AD2-A9A3-8E3048ECBB3A}" srcOrd="2" destOrd="0" presId="urn:microsoft.com/office/officeart/2005/8/layout/hProcess4"/>
    <dgm:cxn modelId="{8D97FF5E-09A6-4E4F-A188-310B8FF9E837}" type="presParOf" srcId="{0F633DEC-E16F-458C-AA91-2E01B807160B}" destId="{D405EEF1-E182-4110-A19F-0DCA47DC4B12}" srcOrd="3" destOrd="0" presId="urn:microsoft.com/office/officeart/2005/8/layout/hProcess4"/>
    <dgm:cxn modelId="{00DD8FB5-3630-4F2A-B7FD-173B24BE2933}" type="presParOf" srcId="{0F633DEC-E16F-458C-AA91-2E01B807160B}" destId="{459B852B-BFC4-450E-A9D5-30A27F8670E7}" srcOrd="4" destOrd="0" presId="urn:microsoft.com/office/officeart/2005/8/layout/hProcess4"/>
    <dgm:cxn modelId="{95970B32-65C8-4710-B8CE-5B05224836F1}" type="presParOf" srcId="{01734BB8-65A4-4328-9E2A-8720655B4BE5}" destId="{BCFFA236-B2AC-4480-9556-B6537A647842}" srcOrd="1" destOrd="0" presId="urn:microsoft.com/office/officeart/2005/8/layout/hProcess4"/>
    <dgm:cxn modelId="{4B441E36-21A8-4E4A-BFCC-99540BBCE33B}" type="presParOf" srcId="{01734BB8-65A4-4328-9E2A-8720655B4BE5}" destId="{AF200AA8-E2B7-4D63-9D96-F9BD0EDB0CE8}" srcOrd="2" destOrd="0" presId="urn:microsoft.com/office/officeart/2005/8/layout/hProcess4"/>
    <dgm:cxn modelId="{F8000E87-0C4A-45B6-9705-AD35A3C7BD49}" type="presParOf" srcId="{AF200AA8-E2B7-4D63-9D96-F9BD0EDB0CE8}" destId="{E13EFEDD-CD32-473A-BAC8-1447D52B8CA8}" srcOrd="0" destOrd="0" presId="urn:microsoft.com/office/officeart/2005/8/layout/hProcess4"/>
    <dgm:cxn modelId="{87443F6E-4864-4066-9F36-0B7FE655EC70}" type="presParOf" srcId="{AF200AA8-E2B7-4D63-9D96-F9BD0EDB0CE8}" destId="{25A4DE7F-98C7-4F93-AFF8-27B4A4B5D093}" srcOrd="1" destOrd="0" presId="urn:microsoft.com/office/officeart/2005/8/layout/hProcess4"/>
    <dgm:cxn modelId="{44635376-5D7D-4A06-91C7-F9A786484751}" type="presParOf" srcId="{AF200AA8-E2B7-4D63-9D96-F9BD0EDB0CE8}" destId="{93FD8FF4-9FE4-427D-8A16-FC13D68AA921}" srcOrd="2" destOrd="0" presId="urn:microsoft.com/office/officeart/2005/8/layout/hProcess4"/>
    <dgm:cxn modelId="{339B631E-F2E5-4B37-80C7-8D3EE00025BE}" type="presParOf" srcId="{AF200AA8-E2B7-4D63-9D96-F9BD0EDB0CE8}" destId="{0FB3DEB8-AD51-4775-AFC3-98F7287D1FB1}" srcOrd="3" destOrd="0" presId="urn:microsoft.com/office/officeart/2005/8/layout/hProcess4"/>
    <dgm:cxn modelId="{F605CF93-E93C-497C-B63C-94983F904532}" type="presParOf" srcId="{AF200AA8-E2B7-4D63-9D96-F9BD0EDB0CE8}" destId="{79CDFD3A-15AC-41A6-A6CF-B68B651F1B16}" srcOrd="4" destOrd="0" presId="urn:microsoft.com/office/officeart/2005/8/layout/hProcess4"/>
    <dgm:cxn modelId="{839EB19D-AB7B-4E60-99DD-E5DE7BF3CC1B}" type="presParOf" srcId="{01734BB8-65A4-4328-9E2A-8720655B4BE5}" destId="{B16FB308-8D44-44AC-B159-1FE2380FB498}" srcOrd="3" destOrd="0" presId="urn:microsoft.com/office/officeart/2005/8/layout/hProcess4"/>
    <dgm:cxn modelId="{0D5F50D6-1BEC-4C7C-A3A4-CB44008CC03F}" type="presParOf" srcId="{01734BB8-65A4-4328-9E2A-8720655B4BE5}" destId="{43D8D6A2-E90F-466D-859D-8CE55ECF47CF}" srcOrd="4" destOrd="0" presId="urn:microsoft.com/office/officeart/2005/8/layout/hProcess4"/>
    <dgm:cxn modelId="{AA40913A-39B5-4C9F-9E83-62F85CAFC88A}" type="presParOf" srcId="{43D8D6A2-E90F-466D-859D-8CE55ECF47CF}" destId="{2A638ED7-A475-4263-86D8-1A003D4EF3A5}" srcOrd="0" destOrd="0" presId="urn:microsoft.com/office/officeart/2005/8/layout/hProcess4"/>
    <dgm:cxn modelId="{1560A249-F3E9-4313-9C52-87701D4A5438}" type="presParOf" srcId="{43D8D6A2-E90F-466D-859D-8CE55ECF47CF}" destId="{4AF9BC0C-7DCA-4A61-9DF9-1F4534CF2DC1}" srcOrd="1" destOrd="0" presId="urn:microsoft.com/office/officeart/2005/8/layout/hProcess4"/>
    <dgm:cxn modelId="{8B80F272-6A42-4A91-B684-20479A3D5681}" type="presParOf" srcId="{43D8D6A2-E90F-466D-859D-8CE55ECF47CF}" destId="{8488EE19-244F-47E4-AB17-1A979FBF7A18}" srcOrd="2" destOrd="0" presId="urn:microsoft.com/office/officeart/2005/8/layout/hProcess4"/>
    <dgm:cxn modelId="{0A87A06F-D48F-4D68-9518-393CABBD6578}" type="presParOf" srcId="{43D8D6A2-E90F-466D-859D-8CE55ECF47CF}" destId="{770C9A00-59DE-4C58-8BBC-5F18090C9E95}" srcOrd="3" destOrd="0" presId="urn:microsoft.com/office/officeart/2005/8/layout/hProcess4"/>
    <dgm:cxn modelId="{DCF40734-B1C1-4020-B7A6-40356C9A4593}" type="presParOf" srcId="{43D8D6A2-E90F-466D-859D-8CE55ECF47CF}" destId="{C2BC76BE-B319-4A90-92E9-5B780C35D67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FA870-8DB5-4AC1-AF0D-4C972087374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0220DB7-6CD0-4D07-9531-BF1C46208F0C}">
      <dgm:prSet custT="1"/>
      <dgm:spPr/>
      <dgm:t>
        <a:bodyPr/>
        <a:lstStyle/>
        <a:p>
          <a:pPr rtl="0"/>
          <a:r>
            <a:rPr lang="en-US" sz="4100" dirty="0"/>
            <a:t>The field of Translation Studies is well-consolidated and during the past 30 years or so five distinct approaches have emerged: </a:t>
          </a:r>
          <a:r>
            <a:rPr lang="en-US" sz="2000" dirty="0"/>
            <a:t>(Soler Pardo, 2013: 15)</a:t>
          </a:r>
        </a:p>
      </dgm:t>
    </dgm:pt>
    <dgm:pt modelId="{020BC8EE-C584-46A1-92FB-D25541A89DAD}" type="parTrans" cxnId="{5F136277-E3AE-46DE-8D08-B595DE8287C5}">
      <dgm:prSet/>
      <dgm:spPr/>
      <dgm:t>
        <a:bodyPr/>
        <a:lstStyle/>
        <a:p>
          <a:endParaRPr lang="en-US"/>
        </a:p>
      </dgm:t>
    </dgm:pt>
    <dgm:pt modelId="{8DC0EBC1-B4F5-4ED3-B839-D43B379FEBDC}" type="sibTrans" cxnId="{5F136277-E3AE-46DE-8D08-B595DE8287C5}">
      <dgm:prSet/>
      <dgm:spPr/>
      <dgm:t>
        <a:bodyPr/>
        <a:lstStyle/>
        <a:p>
          <a:endParaRPr lang="en-US"/>
        </a:p>
      </dgm:t>
    </dgm:pt>
    <dgm:pt modelId="{D73FD316-6992-4018-8497-C0BC645BC4BE}" type="pres">
      <dgm:prSet presAssocID="{F47FA870-8DB5-4AC1-AF0D-4C9720873747}" presName="Name0" presStyleCnt="0">
        <dgm:presLayoutVars>
          <dgm:dir/>
          <dgm:resizeHandles val="exact"/>
        </dgm:presLayoutVars>
      </dgm:prSet>
      <dgm:spPr/>
    </dgm:pt>
    <dgm:pt modelId="{7361F403-23EE-4D26-9BB2-5962A39847D9}" type="pres">
      <dgm:prSet presAssocID="{F47FA870-8DB5-4AC1-AF0D-4C9720873747}" presName="cycle" presStyleCnt="0"/>
      <dgm:spPr/>
    </dgm:pt>
    <dgm:pt modelId="{72DA82CE-57F4-46E7-B3A6-9C208ACE0CA9}" type="pres">
      <dgm:prSet presAssocID="{50220DB7-6CD0-4D07-9531-BF1C46208F0C}" presName="nodeFirstNode" presStyleLbl="node1" presStyleIdx="0" presStyleCnt="1">
        <dgm:presLayoutVars>
          <dgm:bulletEnabled val="1"/>
        </dgm:presLayoutVars>
      </dgm:prSet>
      <dgm:spPr/>
    </dgm:pt>
  </dgm:ptLst>
  <dgm:cxnLst>
    <dgm:cxn modelId="{5F136277-E3AE-46DE-8D08-B595DE8287C5}" srcId="{F47FA870-8DB5-4AC1-AF0D-4C9720873747}" destId="{50220DB7-6CD0-4D07-9531-BF1C46208F0C}" srcOrd="0" destOrd="0" parTransId="{020BC8EE-C584-46A1-92FB-D25541A89DAD}" sibTransId="{8DC0EBC1-B4F5-4ED3-B839-D43B379FEBDC}"/>
    <dgm:cxn modelId="{73E873DD-BDF2-49AB-ADB6-33F8A047E35C}" type="presOf" srcId="{50220DB7-6CD0-4D07-9531-BF1C46208F0C}" destId="{72DA82CE-57F4-46E7-B3A6-9C208ACE0CA9}" srcOrd="0" destOrd="0" presId="urn:microsoft.com/office/officeart/2005/8/layout/cycle3"/>
    <dgm:cxn modelId="{E011C414-1A60-4E60-887F-6AF751F6C086}" type="presOf" srcId="{F47FA870-8DB5-4AC1-AF0D-4C9720873747}" destId="{D73FD316-6992-4018-8497-C0BC645BC4BE}" srcOrd="0" destOrd="0" presId="urn:microsoft.com/office/officeart/2005/8/layout/cycle3"/>
    <dgm:cxn modelId="{1A213703-D52D-4891-B7FC-387A7D3BED43}" type="presParOf" srcId="{D73FD316-6992-4018-8497-C0BC645BC4BE}" destId="{7361F403-23EE-4D26-9BB2-5962A39847D9}" srcOrd="0" destOrd="0" presId="urn:microsoft.com/office/officeart/2005/8/layout/cycle3"/>
    <dgm:cxn modelId="{05FBD28A-C5D7-483D-9BC4-D6831BADEAD0}" type="presParOf" srcId="{7361F403-23EE-4D26-9BB2-5962A39847D9}" destId="{72DA82CE-57F4-46E7-B3A6-9C208ACE0CA9}" srcOrd="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9E837A-E7F7-425B-8D5B-29C68781C242}" type="doc">
      <dgm:prSet loTypeId="urn:microsoft.com/office/officeart/2005/8/layout/cycle5" loCatId="cycle" qsTypeId="urn:microsoft.com/office/officeart/2005/8/quickstyle/simple3" qsCatId="simple" csTypeId="urn:microsoft.com/office/officeart/2005/8/colors/accent3_4" csCatId="accent3" phldr="1"/>
      <dgm:spPr/>
      <dgm:t>
        <a:bodyPr/>
        <a:lstStyle/>
        <a:p>
          <a:endParaRPr lang="en-US"/>
        </a:p>
      </dgm:t>
    </dgm:pt>
    <dgm:pt modelId="{16319EFC-9DF8-467E-B59D-2E01028BAACB}">
      <dgm:prSet phldrT="[Text]"/>
      <dgm:spPr/>
      <dgm:t>
        <a:bodyPr/>
        <a:lstStyle/>
        <a:p>
          <a:r>
            <a:rPr lang="en-US" dirty="0"/>
            <a:t>LINGUISTIC APPROACH</a:t>
          </a:r>
        </a:p>
      </dgm:t>
    </dgm:pt>
    <dgm:pt modelId="{A4B7DC8C-4E28-44D7-BDC7-0D908B82C669}" type="parTrans" cxnId="{336D3FA7-E861-4282-A0A7-0B25B56D0B24}">
      <dgm:prSet/>
      <dgm:spPr/>
      <dgm:t>
        <a:bodyPr/>
        <a:lstStyle/>
        <a:p>
          <a:endParaRPr lang="en-US"/>
        </a:p>
      </dgm:t>
    </dgm:pt>
    <dgm:pt modelId="{DBC3152E-B715-4471-B54C-A56CA2C19696}" type="sibTrans" cxnId="{336D3FA7-E861-4282-A0A7-0B25B56D0B24}">
      <dgm:prSet/>
      <dgm:spPr/>
      <dgm:t>
        <a:bodyPr/>
        <a:lstStyle/>
        <a:p>
          <a:endParaRPr lang="en-US"/>
        </a:p>
      </dgm:t>
    </dgm:pt>
    <dgm:pt modelId="{95E10A1B-30A8-4ABC-9FE2-155913BD586E}">
      <dgm:prSet phldrT="[Text]"/>
      <dgm:spPr/>
      <dgm:t>
        <a:bodyPr/>
        <a:lstStyle/>
        <a:p>
          <a:r>
            <a:rPr lang="en-US" dirty="0"/>
            <a:t>TEXTUAL APPROACH</a:t>
          </a:r>
        </a:p>
      </dgm:t>
    </dgm:pt>
    <dgm:pt modelId="{79C8A945-9C5A-413B-B221-8A61E056AA99}" type="parTrans" cxnId="{A7DBE3ED-BFF9-465E-A726-4969C82196EA}">
      <dgm:prSet/>
      <dgm:spPr/>
      <dgm:t>
        <a:bodyPr/>
        <a:lstStyle/>
        <a:p>
          <a:endParaRPr lang="en-US"/>
        </a:p>
      </dgm:t>
    </dgm:pt>
    <dgm:pt modelId="{9B15954A-599F-49EA-816A-E9D90C586333}" type="sibTrans" cxnId="{A7DBE3ED-BFF9-465E-A726-4969C82196EA}">
      <dgm:prSet/>
      <dgm:spPr/>
      <dgm:t>
        <a:bodyPr/>
        <a:lstStyle/>
        <a:p>
          <a:endParaRPr lang="en-US"/>
        </a:p>
      </dgm:t>
    </dgm:pt>
    <dgm:pt modelId="{42CC65D5-B458-495D-BAF2-5F1F9A3B4D9B}">
      <dgm:prSet phldrT="[Text]"/>
      <dgm:spPr/>
      <dgm:t>
        <a:bodyPr/>
        <a:lstStyle/>
        <a:p>
          <a:r>
            <a:rPr lang="en-US" dirty="0"/>
            <a:t>PHILOSOPHICAL AND HERMENEUTIC APPROACH</a:t>
          </a:r>
        </a:p>
      </dgm:t>
    </dgm:pt>
    <dgm:pt modelId="{F9E93670-E321-467F-9382-479DB142C8C8}" type="parTrans" cxnId="{42A47077-FFB6-4F0C-ADCA-332A33540086}">
      <dgm:prSet/>
      <dgm:spPr/>
      <dgm:t>
        <a:bodyPr/>
        <a:lstStyle/>
        <a:p>
          <a:endParaRPr lang="en-US"/>
        </a:p>
      </dgm:t>
    </dgm:pt>
    <dgm:pt modelId="{638A8D21-E99A-4A6C-9F5B-AE253ADF41BA}" type="sibTrans" cxnId="{42A47077-FFB6-4F0C-ADCA-332A33540086}">
      <dgm:prSet/>
      <dgm:spPr/>
      <dgm:t>
        <a:bodyPr/>
        <a:lstStyle/>
        <a:p>
          <a:endParaRPr lang="en-US"/>
        </a:p>
      </dgm:t>
    </dgm:pt>
    <dgm:pt modelId="{80249566-F16B-4D30-A905-D80F5250F2E2}">
      <dgm:prSet phldrT="[Text]"/>
      <dgm:spPr/>
      <dgm:t>
        <a:bodyPr/>
        <a:lstStyle/>
        <a:p>
          <a:r>
            <a:rPr lang="en-US" dirty="0"/>
            <a:t>COMMUNICATIVE AND SOCIOCULTURAL APPROACH</a:t>
          </a:r>
        </a:p>
      </dgm:t>
    </dgm:pt>
    <dgm:pt modelId="{8EC5428C-E404-45BD-9E65-234C54078C8B}" type="parTrans" cxnId="{C0184D39-B7E0-46B5-837D-CDDA55FEBAAE}">
      <dgm:prSet/>
      <dgm:spPr/>
      <dgm:t>
        <a:bodyPr/>
        <a:lstStyle/>
        <a:p>
          <a:endParaRPr lang="en-US"/>
        </a:p>
      </dgm:t>
    </dgm:pt>
    <dgm:pt modelId="{678E327D-A10E-4391-8A6B-DFD489BB3E33}" type="sibTrans" cxnId="{C0184D39-B7E0-46B5-837D-CDDA55FEBAAE}">
      <dgm:prSet/>
      <dgm:spPr/>
      <dgm:t>
        <a:bodyPr/>
        <a:lstStyle/>
        <a:p>
          <a:endParaRPr lang="en-US"/>
        </a:p>
      </dgm:t>
    </dgm:pt>
    <dgm:pt modelId="{B9517CA6-DF37-4ECF-8D7A-D8421A037F5D}">
      <dgm:prSet phldrT="[Text]"/>
      <dgm:spPr/>
      <dgm:t>
        <a:bodyPr/>
        <a:lstStyle/>
        <a:p>
          <a:r>
            <a:rPr lang="en-US" dirty="0"/>
            <a:t>COGNITIVE APPROACH</a:t>
          </a:r>
        </a:p>
      </dgm:t>
    </dgm:pt>
    <dgm:pt modelId="{3395BE55-C8BF-4B73-AF96-E68CF1664F19}" type="parTrans" cxnId="{802235FD-7B38-4DB9-A3C9-8C2975F8F85C}">
      <dgm:prSet/>
      <dgm:spPr/>
      <dgm:t>
        <a:bodyPr/>
        <a:lstStyle/>
        <a:p>
          <a:endParaRPr lang="en-US"/>
        </a:p>
      </dgm:t>
    </dgm:pt>
    <dgm:pt modelId="{1754607C-DB42-41C6-9F2B-6C44B2CFEE5F}" type="sibTrans" cxnId="{802235FD-7B38-4DB9-A3C9-8C2975F8F85C}">
      <dgm:prSet/>
      <dgm:spPr/>
      <dgm:t>
        <a:bodyPr/>
        <a:lstStyle/>
        <a:p>
          <a:endParaRPr lang="en-US"/>
        </a:p>
      </dgm:t>
    </dgm:pt>
    <dgm:pt modelId="{179F39DC-D143-44AF-A7B8-04F8A6DA8A90}" type="pres">
      <dgm:prSet presAssocID="{1A9E837A-E7F7-425B-8D5B-29C68781C242}" presName="cycle" presStyleCnt="0">
        <dgm:presLayoutVars>
          <dgm:dir/>
          <dgm:resizeHandles val="exact"/>
        </dgm:presLayoutVars>
      </dgm:prSet>
      <dgm:spPr/>
    </dgm:pt>
    <dgm:pt modelId="{7012C244-6B35-40F4-8D90-EC14FF207C47}" type="pres">
      <dgm:prSet presAssocID="{16319EFC-9DF8-467E-B59D-2E01028BAACB}" presName="node" presStyleLbl="node1" presStyleIdx="0" presStyleCnt="5">
        <dgm:presLayoutVars>
          <dgm:bulletEnabled val="1"/>
        </dgm:presLayoutVars>
      </dgm:prSet>
      <dgm:spPr/>
    </dgm:pt>
    <dgm:pt modelId="{B0FB2987-F8BA-4975-B083-CF6487BB7470}" type="pres">
      <dgm:prSet presAssocID="{16319EFC-9DF8-467E-B59D-2E01028BAACB}" presName="spNode" presStyleCnt="0"/>
      <dgm:spPr/>
    </dgm:pt>
    <dgm:pt modelId="{0619F13C-846A-46BD-BF2F-817D1FEA6B8E}" type="pres">
      <dgm:prSet presAssocID="{DBC3152E-B715-4471-B54C-A56CA2C19696}" presName="sibTrans" presStyleLbl="sibTrans1D1" presStyleIdx="0" presStyleCnt="5"/>
      <dgm:spPr/>
    </dgm:pt>
    <dgm:pt modelId="{82D29043-87DA-4083-BB6D-151532BA14E5}" type="pres">
      <dgm:prSet presAssocID="{95E10A1B-30A8-4ABC-9FE2-155913BD586E}" presName="node" presStyleLbl="node1" presStyleIdx="1" presStyleCnt="5">
        <dgm:presLayoutVars>
          <dgm:bulletEnabled val="1"/>
        </dgm:presLayoutVars>
      </dgm:prSet>
      <dgm:spPr/>
    </dgm:pt>
    <dgm:pt modelId="{CB4339F5-3FF8-49D0-B45F-19313C2BAF5C}" type="pres">
      <dgm:prSet presAssocID="{95E10A1B-30A8-4ABC-9FE2-155913BD586E}" presName="spNode" presStyleCnt="0"/>
      <dgm:spPr/>
    </dgm:pt>
    <dgm:pt modelId="{FB56152F-C389-4C99-84A8-2204160D6892}" type="pres">
      <dgm:prSet presAssocID="{9B15954A-599F-49EA-816A-E9D90C586333}" presName="sibTrans" presStyleLbl="sibTrans1D1" presStyleIdx="1" presStyleCnt="5"/>
      <dgm:spPr/>
    </dgm:pt>
    <dgm:pt modelId="{110E2C5F-A611-4A84-83DE-BD6A43510D36}" type="pres">
      <dgm:prSet presAssocID="{42CC65D5-B458-495D-BAF2-5F1F9A3B4D9B}" presName="node" presStyleLbl="node1" presStyleIdx="2" presStyleCnt="5">
        <dgm:presLayoutVars>
          <dgm:bulletEnabled val="1"/>
        </dgm:presLayoutVars>
      </dgm:prSet>
      <dgm:spPr/>
    </dgm:pt>
    <dgm:pt modelId="{284CA551-D3D9-4EA7-A2C7-85935EF94145}" type="pres">
      <dgm:prSet presAssocID="{42CC65D5-B458-495D-BAF2-5F1F9A3B4D9B}" presName="spNode" presStyleCnt="0"/>
      <dgm:spPr/>
    </dgm:pt>
    <dgm:pt modelId="{C6D6B764-77FE-45D3-A1BF-F338C34F67C5}" type="pres">
      <dgm:prSet presAssocID="{638A8D21-E99A-4A6C-9F5B-AE253ADF41BA}" presName="sibTrans" presStyleLbl="sibTrans1D1" presStyleIdx="2" presStyleCnt="5"/>
      <dgm:spPr/>
    </dgm:pt>
    <dgm:pt modelId="{FF63B13E-8981-484E-A640-409F2C7A9513}" type="pres">
      <dgm:prSet presAssocID="{80249566-F16B-4D30-A905-D80F5250F2E2}" presName="node" presStyleLbl="node1" presStyleIdx="3" presStyleCnt="5">
        <dgm:presLayoutVars>
          <dgm:bulletEnabled val="1"/>
        </dgm:presLayoutVars>
      </dgm:prSet>
      <dgm:spPr/>
    </dgm:pt>
    <dgm:pt modelId="{F8361DA5-480E-4E93-BA37-B1B495A2A4AB}" type="pres">
      <dgm:prSet presAssocID="{80249566-F16B-4D30-A905-D80F5250F2E2}" presName="spNode" presStyleCnt="0"/>
      <dgm:spPr/>
    </dgm:pt>
    <dgm:pt modelId="{378648F9-53A3-403C-B4FD-45BAF8D55075}" type="pres">
      <dgm:prSet presAssocID="{678E327D-A10E-4391-8A6B-DFD489BB3E33}" presName="sibTrans" presStyleLbl="sibTrans1D1" presStyleIdx="3" presStyleCnt="5"/>
      <dgm:spPr/>
    </dgm:pt>
    <dgm:pt modelId="{9F2CD531-606C-4BC6-9EB9-131E0696B25C}" type="pres">
      <dgm:prSet presAssocID="{B9517CA6-DF37-4ECF-8D7A-D8421A037F5D}" presName="node" presStyleLbl="node1" presStyleIdx="4" presStyleCnt="5">
        <dgm:presLayoutVars>
          <dgm:bulletEnabled val="1"/>
        </dgm:presLayoutVars>
      </dgm:prSet>
      <dgm:spPr/>
    </dgm:pt>
    <dgm:pt modelId="{DDEE1964-A10C-4139-807F-0FBE181B8E1A}" type="pres">
      <dgm:prSet presAssocID="{B9517CA6-DF37-4ECF-8D7A-D8421A037F5D}" presName="spNode" presStyleCnt="0"/>
      <dgm:spPr/>
    </dgm:pt>
    <dgm:pt modelId="{F66C481E-F6E0-460D-A5DE-57F05DA591B4}" type="pres">
      <dgm:prSet presAssocID="{1754607C-DB42-41C6-9F2B-6C44B2CFEE5F}" presName="sibTrans" presStyleLbl="sibTrans1D1" presStyleIdx="4" presStyleCnt="5"/>
      <dgm:spPr/>
    </dgm:pt>
  </dgm:ptLst>
  <dgm:cxnLst>
    <dgm:cxn modelId="{D2938F5B-46FD-4FF0-AA37-CA21CE0456A0}" type="presOf" srcId="{95E10A1B-30A8-4ABC-9FE2-155913BD586E}" destId="{82D29043-87DA-4083-BB6D-151532BA14E5}" srcOrd="0" destOrd="0" presId="urn:microsoft.com/office/officeart/2005/8/layout/cycle5"/>
    <dgm:cxn modelId="{5E500871-A39B-4F9C-A818-C6C666E7DAF3}" type="presOf" srcId="{1754607C-DB42-41C6-9F2B-6C44B2CFEE5F}" destId="{F66C481E-F6E0-460D-A5DE-57F05DA591B4}" srcOrd="0" destOrd="0" presId="urn:microsoft.com/office/officeart/2005/8/layout/cycle5"/>
    <dgm:cxn modelId="{23EF9513-CA4F-493D-99FF-7FD430850A2B}" type="presOf" srcId="{638A8D21-E99A-4A6C-9F5B-AE253ADF41BA}" destId="{C6D6B764-77FE-45D3-A1BF-F338C34F67C5}" srcOrd="0" destOrd="0" presId="urn:microsoft.com/office/officeart/2005/8/layout/cycle5"/>
    <dgm:cxn modelId="{A7DBE3ED-BFF9-465E-A726-4969C82196EA}" srcId="{1A9E837A-E7F7-425B-8D5B-29C68781C242}" destId="{95E10A1B-30A8-4ABC-9FE2-155913BD586E}" srcOrd="1" destOrd="0" parTransId="{79C8A945-9C5A-413B-B221-8A61E056AA99}" sibTransId="{9B15954A-599F-49EA-816A-E9D90C586333}"/>
    <dgm:cxn modelId="{C0184D39-B7E0-46B5-837D-CDDA55FEBAAE}" srcId="{1A9E837A-E7F7-425B-8D5B-29C68781C242}" destId="{80249566-F16B-4D30-A905-D80F5250F2E2}" srcOrd="3" destOrd="0" parTransId="{8EC5428C-E404-45BD-9E65-234C54078C8B}" sibTransId="{678E327D-A10E-4391-8A6B-DFD489BB3E33}"/>
    <dgm:cxn modelId="{76ED73C3-78AA-4829-B9AE-63A7A9961FBD}" type="presOf" srcId="{9B15954A-599F-49EA-816A-E9D90C586333}" destId="{FB56152F-C389-4C99-84A8-2204160D6892}" srcOrd="0" destOrd="0" presId="urn:microsoft.com/office/officeart/2005/8/layout/cycle5"/>
    <dgm:cxn modelId="{1170B79D-4AAD-40F6-9315-13A67BA7520E}" type="presOf" srcId="{1A9E837A-E7F7-425B-8D5B-29C68781C242}" destId="{179F39DC-D143-44AF-A7B8-04F8A6DA8A90}" srcOrd="0" destOrd="0" presId="urn:microsoft.com/office/officeart/2005/8/layout/cycle5"/>
    <dgm:cxn modelId="{733BFFB8-BCAF-4280-9128-C295E203E4CF}" type="presOf" srcId="{DBC3152E-B715-4471-B54C-A56CA2C19696}" destId="{0619F13C-846A-46BD-BF2F-817D1FEA6B8E}" srcOrd="0" destOrd="0" presId="urn:microsoft.com/office/officeart/2005/8/layout/cycle5"/>
    <dgm:cxn modelId="{42A47077-FFB6-4F0C-ADCA-332A33540086}" srcId="{1A9E837A-E7F7-425B-8D5B-29C68781C242}" destId="{42CC65D5-B458-495D-BAF2-5F1F9A3B4D9B}" srcOrd="2" destOrd="0" parTransId="{F9E93670-E321-467F-9382-479DB142C8C8}" sibTransId="{638A8D21-E99A-4A6C-9F5B-AE253ADF41BA}"/>
    <dgm:cxn modelId="{336D3FA7-E861-4282-A0A7-0B25B56D0B24}" srcId="{1A9E837A-E7F7-425B-8D5B-29C68781C242}" destId="{16319EFC-9DF8-467E-B59D-2E01028BAACB}" srcOrd="0" destOrd="0" parTransId="{A4B7DC8C-4E28-44D7-BDC7-0D908B82C669}" sibTransId="{DBC3152E-B715-4471-B54C-A56CA2C19696}"/>
    <dgm:cxn modelId="{0FC85F8B-0DA6-484D-935F-B10376C402A4}" type="presOf" srcId="{678E327D-A10E-4391-8A6B-DFD489BB3E33}" destId="{378648F9-53A3-403C-B4FD-45BAF8D55075}" srcOrd="0" destOrd="0" presId="urn:microsoft.com/office/officeart/2005/8/layout/cycle5"/>
    <dgm:cxn modelId="{802235FD-7B38-4DB9-A3C9-8C2975F8F85C}" srcId="{1A9E837A-E7F7-425B-8D5B-29C68781C242}" destId="{B9517CA6-DF37-4ECF-8D7A-D8421A037F5D}" srcOrd="4" destOrd="0" parTransId="{3395BE55-C8BF-4B73-AF96-E68CF1664F19}" sibTransId="{1754607C-DB42-41C6-9F2B-6C44B2CFEE5F}"/>
    <dgm:cxn modelId="{3A2C064C-5ECB-480A-9D3E-530339A4261F}" type="presOf" srcId="{B9517CA6-DF37-4ECF-8D7A-D8421A037F5D}" destId="{9F2CD531-606C-4BC6-9EB9-131E0696B25C}" srcOrd="0" destOrd="0" presId="urn:microsoft.com/office/officeart/2005/8/layout/cycle5"/>
    <dgm:cxn modelId="{F14A4178-5BD1-493F-A35B-9D83C26537F1}" type="presOf" srcId="{42CC65D5-B458-495D-BAF2-5F1F9A3B4D9B}" destId="{110E2C5F-A611-4A84-83DE-BD6A43510D36}" srcOrd="0" destOrd="0" presId="urn:microsoft.com/office/officeart/2005/8/layout/cycle5"/>
    <dgm:cxn modelId="{4757D2CC-AC34-42AD-AF8A-005D85B4F6AD}" type="presOf" srcId="{80249566-F16B-4D30-A905-D80F5250F2E2}" destId="{FF63B13E-8981-484E-A640-409F2C7A9513}" srcOrd="0" destOrd="0" presId="urn:microsoft.com/office/officeart/2005/8/layout/cycle5"/>
    <dgm:cxn modelId="{2FE8F0E2-BB5C-4E9C-82A2-416BB396AB5D}" type="presOf" srcId="{16319EFC-9DF8-467E-B59D-2E01028BAACB}" destId="{7012C244-6B35-40F4-8D90-EC14FF207C47}" srcOrd="0" destOrd="0" presId="urn:microsoft.com/office/officeart/2005/8/layout/cycle5"/>
    <dgm:cxn modelId="{FD5C8AB8-4571-41DC-A560-93B2EACE1350}" type="presParOf" srcId="{179F39DC-D143-44AF-A7B8-04F8A6DA8A90}" destId="{7012C244-6B35-40F4-8D90-EC14FF207C47}" srcOrd="0" destOrd="0" presId="urn:microsoft.com/office/officeart/2005/8/layout/cycle5"/>
    <dgm:cxn modelId="{A350554C-BF75-4780-B65D-F9400B51CDBE}" type="presParOf" srcId="{179F39DC-D143-44AF-A7B8-04F8A6DA8A90}" destId="{B0FB2987-F8BA-4975-B083-CF6487BB7470}" srcOrd="1" destOrd="0" presId="urn:microsoft.com/office/officeart/2005/8/layout/cycle5"/>
    <dgm:cxn modelId="{D3FE3756-A6FF-475C-8C93-355091F2293E}" type="presParOf" srcId="{179F39DC-D143-44AF-A7B8-04F8A6DA8A90}" destId="{0619F13C-846A-46BD-BF2F-817D1FEA6B8E}" srcOrd="2" destOrd="0" presId="urn:microsoft.com/office/officeart/2005/8/layout/cycle5"/>
    <dgm:cxn modelId="{56DD0E99-C41A-4927-8EBF-561A9A27491A}" type="presParOf" srcId="{179F39DC-D143-44AF-A7B8-04F8A6DA8A90}" destId="{82D29043-87DA-4083-BB6D-151532BA14E5}" srcOrd="3" destOrd="0" presId="urn:microsoft.com/office/officeart/2005/8/layout/cycle5"/>
    <dgm:cxn modelId="{543838DF-F28D-4EBF-8DB7-00F368E82252}" type="presParOf" srcId="{179F39DC-D143-44AF-A7B8-04F8A6DA8A90}" destId="{CB4339F5-3FF8-49D0-B45F-19313C2BAF5C}" srcOrd="4" destOrd="0" presId="urn:microsoft.com/office/officeart/2005/8/layout/cycle5"/>
    <dgm:cxn modelId="{4F790F4C-CA57-4E3A-9BBA-C1E2C2FB08D4}" type="presParOf" srcId="{179F39DC-D143-44AF-A7B8-04F8A6DA8A90}" destId="{FB56152F-C389-4C99-84A8-2204160D6892}" srcOrd="5" destOrd="0" presId="urn:microsoft.com/office/officeart/2005/8/layout/cycle5"/>
    <dgm:cxn modelId="{26DF60EA-0661-45B2-8C60-2F3FBB43BC06}" type="presParOf" srcId="{179F39DC-D143-44AF-A7B8-04F8A6DA8A90}" destId="{110E2C5F-A611-4A84-83DE-BD6A43510D36}" srcOrd="6" destOrd="0" presId="urn:microsoft.com/office/officeart/2005/8/layout/cycle5"/>
    <dgm:cxn modelId="{110CEF2A-443F-467C-B285-6C678C6188C0}" type="presParOf" srcId="{179F39DC-D143-44AF-A7B8-04F8A6DA8A90}" destId="{284CA551-D3D9-4EA7-A2C7-85935EF94145}" srcOrd="7" destOrd="0" presId="urn:microsoft.com/office/officeart/2005/8/layout/cycle5"/>
    <dgm:cxn modelId="{E36224E9-4447-4E5E-BBF4-DD77805D4448}" type="presParOf" srcId="{179F39DC-D143-44AF-A7B8-04F8A6DA8A90}" destId="{C6D6B764-77FE-45D3-A1BF-F338C34F67C5}" srcOrd="8" destOrd="0" presId="urn:microsoft.com/office/officeart/2005/8/layout/cycle5"/>
    <dgm:cxn modelId="{4143D02D-D8FC-42FB-B7E4-B1CBEB39D6D2}" type="presParOf" srcId="{179F39DC-D143-44AF-A7B8-04F8A6DA8A90}" destId="{FF63B13E-8981-484E-A640-409F2C7A9513}" srcOrd="9" destOrd="0" presId="urn:microsoft.com/office/officeart/2005/8/layout/cycle5"/>
    <dgm:cxn modelId="{CE854FE0-9867-45AB-8E51-BBC98094F599}" type="presParOf" srcId="{179F39DC-D143-44AF-A7B8-04F8A6DA8A90}" destId="{F8361DA5-480E-4E93-BA37-B1B495A2A4AB}" srcOrd="10" destOrd="0" presId="urn:microsoft.com/office/officeart/2005/8/layout/cycle5"/>
    <dgm:cxn modelId="{CEF07569-AAD6-4D8C-A1DA-A5C82379E038}" type="presParOf" srcId="{179F39DC-D143-44AF-A7B8-04F8A6DA8A90}" destId="{378648F9-53A3-403C-B4FD-45BAF8D55075}" srcOrd="11" destOrd="0" presId="urn:microsoft.com/office/officeart/2005/8/layout/cycle5"/>
    <dgm:cxn modelId="{071330BE-C0CB-4D51-81CF-FA4B00B8E402}" type="presParOf" srcId="{179F39DC-D143-44AF-A7B8-04F8A6DA8A90}" destId="{9F2CD531-606C-4BC6-9EB9-131E0696B25C}" srcOrd="12" destOrd="0" presId="urn:microsoft.com/office/officeart/2005/8/layout/cycle5"/>
    <dgm:cxn modelId="{613C89D4-6652-4C03-9B23-F3A29A5DDE95}" type="presParOf" srcId="{179F39DC-D143-44AF-A7B8-04F8A6DA8A90}" destId="{DDEE1964-A10C-4139-807F-0FBE181B8E1A}" srcOrd="13" destOrd="0" presId="urn:microsoft.com/office/officeart/2005/8/layout/cycle5"/>
    <dgm:cxn modelId="{A68C4F03-79B2-471B-B971-458C6FA660BC}" type="presParOf" srcId="{179F39DC-D143-44AF-A7B8-04F8A6DA8A90}" destId="{F66C481E-F6E0-460D-A5DE-57F05DA591B4}" srcOrd="14" destOrd="0" presId="urn:microsoft.com/office/officeart/2005/8/layout/cycle5"/>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93A0F-2558-40BF-86FC-9307F833D53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8210162-0E6B-4198-BFE9-3E16D12C8CEC}">
      <dgm:prSet/>
      <dgm:spPr/>
      <dgm:t>
        <a:bodyPr/>
        <a:lstStyle/>
        <a:p>
          <a:pPr rtl="0"/>
          <a:r>
            <a:rPr lang="en-US" dirty="0"/>
            <a:t>Interpreters and translators convert information from one language into another language. Interpreters work in spoken or sign language; translators work in written language.</a:t>
          </a:r>
        </a:p>
      </dgm:t>
    </dgm:pt>
    <dgm:pt modelId="{7F323F42-1D13-4E06-9FA3-FE65A58F31C6}" type="parTrans" cxnId="{819BD062-9E7A-4AD5-AE35-D9A6CC6E4B28}">
      <dgm:prSet/>
      <dgm:spPr/>
      <dgm:t>
        <a:bodyPr/>
        <a:lstStyle/>
        <a:p>
          <a:endParaRPr lang="en-US"/>
        </a:p>
      </dgm:t>
    </dgm:pt>
    <dgm:pt modelId="{71C66124-A794-4FF5-B42F-F32C0A3AEFAD}" type="sibTrans" cxnId="{819BD062-9E7A-4AD5-AE35-D9A6CC6E4B28}">
      <dgm:prSet/>
      <dgm:spPr/>
      <dgm:t>
        <a:bodyPr/>
        <a:lstStyle/>
        <a:p>
          <a:endParaRPr lang="en-US"/>
        </a:p>
      </dgm:t>
    </dgm:pt>
    <dgm:pt modelId="{7A4B12CC-062F-4A37-8515-3AD00B8E4F25}">
      <dgm:prSet/>
      <dgm:spPr/>
      <dgm:t>
        <a:bodyPr/>
        <a:lstStyle/>
        <a:p>
          <a:pPr rtl="0"/>
          <a:r>
            <a:rPr lang="en-US" dirty="0"/>
            <a:t>Interpreters work in schools, hospitals, courtrooms, and conference centers. Many translators work from home. Self-employed interpreters and translators frequently have variable work schedules. Most interpreters and translators work full time during regular business hours.</a:t>
          </a:r>
        </a:p>
      </dgm:t>
    </dgm:pt>
    <dgm:pt modelId="{A2C56FC5-B837-4DD4-9973-62B53ADCBF6F}" type="parTrans" cxnId="{179D579C-D9F9-4509-9962-62906B9E3C20}">
      <dgm:prSet/>
      <dgm:spPr/>
      <dgm:t>
        <a:bodyPr/>
        <a:lstStyle/>
        <a:p>
          <a:endParaRPr lang="en-US"/>
        </a:p>
      </dgm:t>
    </dgm:pt>
    <dgm:pt modelId="{6C4871E9-3C9A-4D93-A20C-188D77F0521B}" type="sibTrans" cxnId="{179D579C-D9F9-4509-9962-62906B9E3C20}">
      <dgm:prSet/>
      <dgm:spPr/>
      <dgm:t>
        <a:bodyPr/>
        <a:lstStyle/>
        <a:p>
          <a:endParaRPr lang="en-US"/>
        </a:p>
      </dgm:t>
    </dgm:pt>
    <dgm:pt modelId="{32CD50B4-5A28-41C0-B0FA-6BC291261B12}" type="pres">
      <dgm:prSet presAssocID="{E1393A0F-2558-40BF-86FC-9307F833D53F}" presName="linearFlow" presStyleCnt="0">
        <dgm:presLayoutVars>
          <dgm:dir/>
          <dgm:resizeHandles val="exact"/>
        </dgm:presLayoutVars>
      </dgm:prSet>
      <dgm:spPr/>
    </dgm:pt>
    <dgm:pt modelId="{1C99A6F5-07FC-40A0-ACC9-A6D369453F87}" type="pres">
      <dgm:prSet presAssocID="{A8210162-0E6B-4198-BFE9-3E16D12C8CEC}" presName="composite" presStyleCnt="0"/>
      <dgm:spPr/>
    </dgm:pt>
    <dgm:pt modelId="{9FABCE51-6310-4373-8BC0-7635E19193D6}" type="pres">
      <dgm:prSet presAssocID="{A8210162-0E6B-4198-BFE9-3E16D12C8CEC}"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a:solidFill>
            <a:schemeClr val="tx2"/>
          </a:solidFill>
        </a:ln>
      </dgm:spPr>
    </dgm:pt>
    <dgm:pt modelId="{88BB8D14-760E-4423-B610-7D86DAA831FF}" type="pres">
      <dgm:prSet presAssocID="{A8210162-0E6B-4198-BFE9-3E16D12C8CEC}" presName="txShp" presStyleLbl="node1" presStyleIdx="0" presStyleCnt="2">
        <dgm:presLayoutVars>
          <dgm:bulletEnabled val="1"/>
        </dgm:presLayoutVars>
      </dgm:prSet>
      <dgm:spPr/>
    </dgm:pt>
    <dgm:pt modelId="{1CB75BEF-D22A-4152-8923-A60E799DE57A}" type="pres">
      <dgm:prSet presAssocID="{71C66124-A794-4FF5-B42F-F32C0A3AEFAD}" presName="spacing" presStyleCnt="0"/>
      <dgm:spPr/>
    </dgm:pt>
    <dgm:pt modelId="{B68F278B-EBE6-4AAC-AD9E-CF52109FEAB0}" type="pres">
      <dgm:prSet presAssocID="{7A4B12CC-062F-4A37-8515-3AD00B8E4F25}" presName="composite" presStyleCnt="0"/>
      <dgm:spPr/>
    </dgm:pt>
    <dgm:pt modelId="{B9420933-A1C6-47EC-9C65-33E3D76A4CD2}" type="pres">
      <dgm:prSet presAssocID="{7A4B12CC-062F-4A37-8515-3AD00B8E4F25}"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solidFill>
            <a:schemeClr val="tx2"/>
          </a:solidFill>
        </a:ln>
      </dgm:spPr>
    </dgm:pt>
    <dgm:pt modelId="{511462F5-188A-447E-A91D-4B09F7680653}" type="pres">
      <dgm:prSet presAssocID="{7A4B12CC-062F-4A37-8515-3AD00B8E4F25}" presName="txShp" presStyleLbl="node1" presStyleIdx="1" presStyleCnt="2">
        <dgm:presLayoutVars>
          <dgm:bulletEnabled val="1"/>
        </dgm:presLayoutVars>
      </dgm:prSet>
      <dgm:spPr/>
    </dgm:pt>
  </dgm:ptLst>
  <dgm:cxnLst>
    <dgm:cxn modelId="{819BD062-9E7A-4AD5-AE35-D9A6CC6E4B28}" srcId="{E1393A0F-2558-40BF-86FC-9307F833D53F}" destId="{A8210162-0E6B-4198-BFE9-3E16D12C8CEC}" srcOrd="0" destOrd="0" parTransId="{7F323F42-1D13-4E06-9FA3-FE65A58F31C6}" sibTransId="{71C66124-A794-4FF5-B42F-F32C0A3AEFAD}"/>
    <dgm:cxn modelId="{24DA4DE2-0655-40D6-92B7-7C66855F983E}" type="presOf" srcId="{E1393A0F-2558-40BF-86FC-9307F833D53F}" destId="{32CD50B4-5A28-41C0-B0FA-6BC291261B12}" srcOrd="0" destOrd="0" presId="urn:microsoft.com/office/officeart/2005/8/layout/vList3"/>
    <dgm:cxn modelId="{68BD8877-9148-4BFF-995C-9758DF876596}" type="presOf" srcId="{7A4B12CC-062F-4A37-8515-3AD00B8E4F25}" destId="{511462F5-188A-447E-A91D-4B09F7680653}" srcOrd="0" destOrd="0" presId="urn:microsoft.com/office/officeart/2005/8/layout/vList3"/>
    <dgm:cxn modelId="{179D579C-D9F9-4509-9962-62906B9E3C20}" srcId="{E1393A0F-2558-40BF-86FC-9307F833D53F}" destId="{7A4B12CC-062F-4A37-8515-3AD00B8E4F25}" srcOrd="1" destOrd="0" parTransId="{A2C56FC5-B837-4DD4-9973-62B53ADCBF6F}" sibTransId="{6C4871E9-3C9A-4D93-A20C-188D77F0521B}"/>
    <dgm:cxn modelId="{27F298F7-2B47-4525-8614-C033B8679DAA}" type="presOf" srcId="{A8210162-0E6B-4198-BFE9-3E16D12C8CEC}" destId="{88BB8D14-760E-4423-B610-7D86DAA831FF}" srcOrd="0" destOrd="0" presId="urn:microsoft.com/office/officeart/2005/8/layout/vList3"/>
    <dgm:cxn modelId="{ABC21EDD-6530-4BED-95A7-B21B04C33DCA}" type="presParOf" srcId="{32CD50B4-5A28-41C0-B0FA-6BC291261B12}" destId="{1C99A6F5-07FC-40A0-ACC9-A6D369453F87}" srcOrd="0" destOrd="0" presId="urn:microsoft.com/office/officeart/2005/8/layout/vList3"/>
    <dgm:cxn modelId="{BE986D44-406C-40B8-9EAF-1ED4D38C9695}" type="presParOf" srcId="{1C99A6F5-07FC-40A0-ACC9-A6D369453F87}" destId="{9FABCE51-6310-4373-8BC0-7635E19193D6}" srcOrd="0" destOrd="0" presId="urn:microsoft.com/office/officeart/2005/8/layout/vList3"/>
    <dgm:cxn modelId="{E7BD95FD-89A3-4D7F-B97F-D0883C0950D4}" type="presParOf" srcId="{1C99A6F5-07FC-40A0-ACC9-A6D369453F87}" destId="{88BB8D14-760E-4423-B610-7D86DAA831FF}" srcOrd="1" destOrd="0" presId="urn:microsoft.com/office/officeart/2005/8/layout/vList3"/>
    <dgm:cxn modelId="{48D04C4F-D3E3-4CF9-A427-9CAB0D589DD8}" type="presParOf" srcId="{32CD50B4-5A28-41C0-B0FA-6BC291261B12}" destId="{1CB75BEF-D22A-4152-8923-A60E799DE57A}" srcOrd="1" destOrd="0" presId="urn:microsoft.com/office/officeart/2005/8/layout/vList3"/>
    <dgm:cxn modelId="{F19F99B9-3471-4613-9AC5-00B05C02D8AE}" type="presParOf" srcId="{32CD50B4-5A28-41C0-B0FA-6BC291261B12}" destId="{B68F278B-EBE6-4AAC-AD9E-CF52109FEAB0}" srcOrd="2" destOrd="0" presId="urn:microsoft.com/office/officeart/2005/8/layout/vList3"/>
    <dgm:cxn modelId="{4CD54A21-3929-4288-8127-63071BE3C03D}" type="presParOf" srcId="{B68F278B-EBE6-4AAC-AD9E-CF52109FEAB0}" destId="{B9420933-A1C6-47EC-9C65-33E3D76A4CD2}" srcOrd="0" destOrd="0" presId="urn:microsoft.com/office/officeart/2005/8/layout/vList3"/>
    <dgm:cxn modelId="{FE945AF8-9DF4-43C8-A651-E13CBDD5A3DE}" type="presParOf" srcId="{B68F278B-EBE6-4AAC-AD9E-CF52109FEAB0}" destId="{511462F5-188A-447E-A91D-4B09F768065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423C9C-76BC-45E4-B8D0-0264D94B2F5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C0B8F63-3F96-4D1E-9CE1-CFCB12B34B0E}">
      <dgm:prSet phldrT="[Text]"/>
      <dgm:spPr/>
      <dgm:t>
        <a:bodyPr/>
        <a:lstStyle/>
        <a:p>
          <a:r>
            <a:rPr lang="en-US" dirty="0"/>
            <a:t>Translation skills</a:t>
          </a:r>
        </a:p>
      </dgm:t>
    </dgm:pt>
    <dgm:pt modelId="{B5283704-97DB-4CB2-BC78-1F0D98622BC3}" type="parTrans" cxnId="{4BE47489-6CC4-4771-BA6A-1C6E9A29B1B5}">
      <dgm:prSet/>
      <dgm:spPr/>
      <dgm:t>
        <a:bodyPr/>
        <a:lstStyle/>
        <a:p>
          <a:endParaRPr lang="en-US"/>
        </a:p>
      </dgm:t>
    </dgm:pt>
    <dgm:pt modelId="{FF0C8521-DDE2-44E1-827A-97CF465F4013}" type="sibTrans" cxnId="{4BE47489-6CC4-4771-BA6A-1C6E9A29B1B5}">
      <dgm:prSet/>
      <dgm:spPr/>
      <dgm:t>
        <a:bodyPr/>
        <a:lstStyle/>
        <a:p>
          <a:endParaRPr lang="en-US"/>
        </a:p>
      </dgm:t>
    </dgm:pt>
    <dgm:pt modelId="{CAC10A97-9917-4717-ADD7-BDDCF2AAE3AF}">
      <dgm:prSet phldrT="[Text]"/>
      <dgm:spPr/>
      <dgm:t>
        <a:bodyPr/>
        <a:lstStyle/>
        <a:p>
          <a:r>
            <a:rPr lang="en-US" dirty="0"/>
            <a:t>Information Technology</a:t>
          </a:r>
        </a:p>
      </dgm:t>
    </dgm:pt>
    <dgm:pt modelId="{434CF906-8662-4B8D-9525-D7C445778EED}" type="parTrans" cxnId="{42A88381-CB4D-4D58-8025-B3733BE561D7}">
      <dgm:prSet/>
      <dgm:spPr/>
      <dgm:t>
        <a:bodyPr/>
        <a:lstStyle/>
        <a:p>
          <a:endParaRPr lang="en-US"/>
        </a:p>
      </dgm:t>
    </dgm:pt>
    <dgm:pt modelId="{7B80D821-D750-4980-929A-E40562B24DBA}" type="sibTrans" cxnId="{42A88381-CB4D-4D58-8025-B3733BE561D7}">
      <dgm:prSet/>
      <dgm:spPr/>
      <dgm:t>
        <a:bodyPr/>
        <a:lstStyle/>
        <a:p>
          <a:endParaRPr lang="en-US"/>
        </a:p>
      </dgm:t>
    </dgm:pt>
    <dgm:pt modelId="{533C9AA0-188A-4C78-9ED4-04564A199A7F}">
      <dgm:prSet phldrT="[Text]"/>
      <dgm:spPr/>
      <dgm:t>
        <a:bodyPr/>
        <a:lstStyle/>
        <a:p>
          <a:r>
            <a:rPr lang="en-US" dirty="0"/>
            <a:t>Making Decisions</a:t>
          </a:r>
        </a:p>
      </dgm:t>
    </dgm:pt>
    <dgm:pt modelId="{04AEF2F3-64E2-4211-8C40-C1413488F941}" type="parTrans" cxnId="{1CF45910-A7AC-4388-BD19-23C50B012905}">
      <dgm:prSet/>
      <dgm:spPr/>
      <dgm:t>
        <a:bodyPr/>
        <a:lstStyle/>
        <a:p>
          <a:endParaRPr lang="en-US"/>
        </a:p>
      </dgm:t>
    </dgm:pt>
    <dgm:pt modelId="{B03C998A-881D-45B2-B28D-E2EEFE1F45D2}" type="sibTrans" cxnId="{1CF45910-A7AC-4388-BD19-23C50B012905}">
      <dgm:prSet/>
      <dgm:spPr/>
      <dgm:t>
        <a:bodyPr/>
        <a:lstStyle/>
        <a:p>
          <a:endParaRPr lang="en-US"/>
        </a:p>
      </dgm:t>
    </dgm:pt>
    <dgm:pt modelId="{266497F1-8E62-41C4-8C2F-CBF309E6E98E}">
      <dgm:prSet phldrT="[Text]"/>
      <dgm:spPr/>
      <dgm:t>
        <a:bodyPr/>
        <a:lstStyle/>
        <a:p>
          <a:r>
            <a:rPr lang="en-US" dirty="0"/>
            <a:t>Communication</a:t>
          </a:r>
        </a:p>
      </dgm:t>
    </dgm:pt>
    <dgm:pt modelId="{9257B71E-E1FF-4F5C-B167-65E77D90D729}" type="parTrans" cxnId="{0B0A6EA5-CC80-4314-B514-036CFC92E281}">
      <dgm:prSet/>
      <dgm:spPr/>
      <dgm:t>
        <a:bodyPr/>
        <a:lstStyle/>
        <a:p>
          <a:endParaRPr lang="en-US"/>
        </a:p>
      </dgm:t>
    </dgm:pt>
    <dgm:pt modelId="{FFAEFA38-1312-436B-A662-F0093BA63A0A}" type="sibTrans" cxnId="{0B0A6EA5-CC80-4314-B514-036CFC92E281}">
      <dgm:prSet/>
      <dgm:spPr/>
      <dgm:t>
        <a:bodyPr/>
        <a:lstStyle/>
        <a:p>
          <a:endParaRPr lang="en-US"/>
        </a:p>
      </dgm:t>
    </dgm:pt>
    <dgm:pt modelId="{A7E60EE9-FE50-4D3F-9D27-8AB0F044CCC7}">
      <dgm:prSet phldrT="[Text]"/>
      <dgm:spPr/>
      <dgm:t>
        <a:bodyPr/>
        <a:lstStyle/>
        <a:p>
          <a:r>
            <a:rPr lang="en-US" dirty="0"/>
            <a:t>Language and Literacy</a:t>
          </a:r>
        </a:p>
      </dgm:t>
    </dgm:pt>
    <dgm:pt modelId="{9FFCCC5B-26B1-45E0-AD61-5DDE5E623AD7}" type="parTrans" cxnId="{038EEBBD-0983-4A4F-852D-46E83AB3A447}">
      <dgm:prSet/>
      <dgm:spPr/>
      <dgm:t>
        <a:bodyPr/>
        <a:lstStyle/>
        <a:p>
          <a:endParaRPr lang="en-US"/>
        </a:p>
      </dgm:t>
    </dgm:pt>
    <dgm:pt modelId="{5F4FF8AF-06A5-4539-B067-02A263BA197C}" type="sibTrans" cxnId="{038EEBBD-0983-4A4F-852D-46E83AB3A447}">
      <dgm:prSet/>
      <dgm:spPr/>
      <dgm:t>
        <a:bodyPr/>
        <a:lstStyle/>
        <a:p>
          <a:endParaRPr lang="en-US"/>
        </a:p>
      </dgm:t>
    </dgm:pt>
    <dgm:pt modelId="{98DF77E9-4A56-423C-A3E0-3CB351DF2DDD}">
      <dgm:prSet phldrT="[Text]"/>
      <dgm:spPr/>
      <dgm:t>
        <a:bodyPr/>
        <a:lstStyle/>
        <a:p>
          <a:r>
            <a:rPr lang="en-US" dirty="0"/>
            <a:t>Project Management</a:t>
          </a:r>
        </a:p>
      </dgm:t>
    </dgm:pt>
    <dgm:pt modelId="{92A7E489-1273-4AC9-A738-4250BBA6BC40}" type="parTrans" cxnId="{CC95F811-ACCE-4D28-AB61-5ADB6B2E2F76}">
      <dgm:prSet/>
      <dgm:spPr/>
      <dgm:t>
        <a:bodyPr/>
        <a:lstStyle/>
        <a:p>
          <a:endParaRPr lang="en-US"/>
        </a:p>
      </dgm:t>
    </dgm:pt>
    <dgm:pt modelId="{277BF4B6-D922-427B-996D-1630DDDB2397}" type="sibTrans" cxnId="{CC95F811-ACCE-4D28-AB61-5ADB6B2E2F76}">
      <dgm:prSet/>
      <dgm:spPr/>
      <dgm:t>
        <a:bodyPr/>
        <a:lstStyle/>
        <a:p>
          <a:endParaRPr lang="en-US"/>
        </a:p>
      </dgm:t>
    </dgm:pt>
    <dgm:pt modelId="{BB254EB3-562A-4B83-A2A5-17E46CDB285A}">
      <dgm:prSet phldrT="[Text]"/>
      <dgm:spPr/>
      <dgm:t>
        <a:bodyPr/>
        <a:lstStyle/>
        <a:p>
          <a:r>
            <a:rPr lang="en-US" dirty="0"/>
            <a:t>Cultural Understanding</a:t>
          </a:r>
        </a:p>
      </dgm:t>
    </dgm:pt>
    <dgm:pt modelId="{84560BEA-2348-4914-A38B-FD69F46C9D06}" type="parTrans" cxnId="{5E8F1B0D-E02F-4081-A583-37B86E045C86}">
      <dgm:prSet/>
      <dgm:spPr/>
      <dgm:t>
        <a:bodyPr/>
        <a:lstStyle/>
        <a:p>
          <a:endParaRPr lang="en-US"/>
        </a:p>
      </dgm:t>
    </dgm:pt>
    <dgm:pt modelId="{3EA742D8-BEEC-4E8D-9DC5-528E5A22C81B}" type="sibTrans" cxnId="{5E8F1B0D-E02F-4081-A583-37B86E045C86}">
      <dgm:prSet/>
      <dgm:spPr/>
      <dgm:t>
        <a:bodyPr/>
        <a:lstStyle/>
        <a:p>
          <a:endParaRPr lang="en-US"/>
        </a:p>
      </dgm:t>
    </dgm:pt>
    <dgm:pt modelId="{9187E42E-C1B9-4E53-93F3-FB63EC5F6674}" type="pres">
      <dgm:prSet presAssocID="{3D423C9C-76BC-45E4-B8D0-0264D94B2F55}" presName="Name0" presStyleCnt="0">
        <dgm:presLayoutVars>
          <dgm:chMax val="1"/>
          <dgm:chPref val="1"/>
          <dgm:dir/>
          <dgm:animOne val="branch"/>
          <dgm:animLvl val="lvl"/>
        </dgm:presLayoutVars>
      </dgm:prSet>
      <dgm:spPr/>
    </dgm:pt>
    <dgm:pt modelId="{264046DF-FD6C-4784-AF1C-323F9931738A}" type="pres">
      <dgm:prSet presAssocID="{EC0B8F63-3F96-4D1E-9CE1-CFCB12B34B0E}" presName="Parent" presStyleLbl="node0" presStyleIdx="0" presStyleCnt="1">
        <dgm:presLayoutVars>
          <dgm:chMax val="6"/>
          <dgm:chPref val="6"/>
        </dgm:presLayoutVars>
      </dgm:prSet>
      <dgm:spPr/>
    </dgm:pt>
    <dgm:pt modelId="{E9BC7A8A-8EA5-4855-A0AF-772C9D518E75}" type="pres">
      <dgm:prSet presAssocID="{CAC10A97-9917-4717-ADD7-BDDCF2AAE3AF}" presName="Accent1" presStyleCnt="0"/>
      <dgm:spPr/>
    </dgm:pt>
    <dgm:pt modelId="{59818D01-3104-4491-91AC-9423037186AF}" type="pres">
      <dgm:prSet presAssocID="{CAC10A97-9917-4717-ADD7-BDDCF2AAE3AF}" presName="Accent" presStyleLbl="bgShp" presStyleIdx="0" presStyleCnt="6"/>
      <dgm:spPr/>
    </dgm:pt>
    <dgm:pt modelId="{CD81FA78-E19C-49F2-92F1-60BC56C6E4BE}" type="pres">
      <dgm:prSet presAssocID="{CAC10A97-9917-4717-ADD7-BDDCF2AAE3AF}" presName="Child1" presStyleLbl="node1" presStyleIdx="0" presStyleCnt="6">
        <dgm:presLayoutVars>
          <dgm:chMax val="0"/>
          <dgm:chPref val="0"/>
          <dgm:bulletEnabled val="1"/>
        </dgm:presLayoutVars>
      </dgm:prSet>
      <dgm:spPr/>
    </dgm:pt>
    <dgm:pt modelId="{921827D9-305A-4A2A-9612-272E1B30DBC0}" type="pres">
      <dgm:prSet presAssocID="{533C9AA0-188A-4C78-9ED4-04564A199A7F}" presName="Accent2" presStyleCnt="0"/>
      <dgm:spPr/>
    </dgm:pt>
    <dgm:pt modelId="{1DE98897-D007-4CBE-A42C-04FC7B49F4EC}" type="pres">
      <dgm:prSet presAssocID="{533C9AA0-188A-4C78-9ED4-04564A199A7F}" presName="Accent" presStyleLbl="bgShp" presStyleIdx="1" presStyleCnt="6"/>
      <dgm:spPr/>
    </dgm:pt>
    <dgm:pt modelId="{7547125D-7E0F-49E3-9209-F89193591F30}" type="pres">
      <dgm:prSet presAssocID="{533C9AA0-188A-4C78-9ED4-04564A199A7F}" presName="Child2" presStyleLbl="node1" presStyleIdx="1" presStyleCnt="6">
        <dgm:presLayoutVars>
          <dgm:chMax val="0"/>
          <dgm:chPref val="0"/>
          <dgm:bulletEnabled val="1"/>
        </dgm:presLayoutVars>
      </dgm:prSet>
      <dgm:spPr/>
    </dgm:pt>
    <dgm:pt modelId="{08D3D5F0-F442-4F67-BFCD-4C244D3B992F}" type="pres">
      <dgm:prSet presAssocID="{266497F1-8E62-41C4-8C2F-CBF309E6E98E}" presName="Accent3" presStyleCnt="0"/>
      <dgm:spPr/>
    </dgm:pt>
    <dgm:pt modelId="{91E20C96-4704-4A31-BC0D-FD4661A69522}" type="pres">
      <dgm:prSet presAssocID="{266497F1-8E62-41C4-8C2F-CBF309E6E98E}" presName="Accent" presStyleLbl="bgShp" presStyleIdx="2" presStyleCnt="6"/>
      <dgm:spPr/>
    </dgm:pt>
    <dgm:pt modelId="{EFE0702D-B353-465E-8B96-37130D89E95F}" type="pres">
      <dgm:prSet presAssocID="{266497F1-8E62-41C4-8C2F-CBF309E6E98E}" presName="Child3" presStyleLbl="node1" presStyleIdx="2" presStyleCnt="6">
        <dgm:presLayoutVars>
          <dgm:chMax val="0"/>
          <dgm:chPref val="0"/>
          <dgm:bulletEnabled val="1"/>
        </dgm:presLayoutVars>
      </dgm:prSet>
      <dgm:spPr/>
    </dgm:pt>
    <dgm:pt modelId="{378D406A-822D-4F1D-8C32-913028DD3607}" type="pres">
      <dgm:prSet presAssocID="{A7E60EE9-FE50-4D3F-9D27-8AB0F044CCC7}" presName="Accent4" presStyleCnt="0"/>
      <dgm:spPr/>
    </dgm:pt>
    <dgm:pt modelId="{1CBEA1A5-D343-4663-888C-A113BB1AD0BE}" type="pres">
      <dgm:prSet presAssocID="{A7E60EE9-FE50-4D3F-9D27-8AB0F044CCC7}" presName="Accent" presStyleLbl="bgShp" presStyleIdx="3" presStyleCnt="6"/>
      <dgm:spPr/>
    </dgm:pt>
    <dgm:pt modelId="{55D600EE-4A8D-4556-984A-27847C1EB685}" type="pres">
      <dgm:prSet presAssocID="{A7E60EE9-FE50-4D3F-9D27-8AB0F044CCC7}" presName="Child4" presStyleLbl="node1" presStyleIdx="3" presStyleCnt="6">
        <dgm:presLayoutVars>
          <dgm:chMax val="0"/>
          <dgm:chPref val="0"/>
          <dgm:bulletEnabled val="1"/>
        </dgm:presLayoutVars>
      </dgm:prSet>
      <dgm:spPr/>
    </dgm:pt>
    <dgm:pt modelId="{6F14F174-7CC9-479A-BCC4-52D6CF5D35C7}" type="pres">
      <dgm:prSet presAssocID="{98DF77E9-4A56-423C-A3E0-3CB351DF2DDD}" presName="Accent5" presStyleCnt="0"/>
      <dgm:spPr/>
    </dgm:pt>
    <dgm:pt modelId="{0E37FB4B-82D0-44CB-A671-585468BD0723}" type="pres">
      <dgm:prSet presAssocID="{98DF77E9-4A56-423C-A3E0-3CB351DF2DDD}" presName="Accent" presStyleLbl="bgShp" presStyleIdx="4" presStyleCnt="6"/>
      <dgm:spPr/>
    </dgm:pt>
    <dgm:pt modelId="{3A8E9985-1357-4042-998F-CF1BC7100157}" type="pres">
      <dgm:prSet presAssocID="{98DF77E9-4A56-423C-A3E0-3CB351DF2DDD}" presName="Child5" presStyleLbl="node1" presStyleIdx="4" presStyleCnt="6">
        <dgm:presLayoutVars>
          <dgm:chMax val="0"/>
          <dgm:chPref val="0"/>
          <dgm:bulletEnabled val="1"/>
        </dgm:presLayoutVars>
      </dgm:prSet>
      <dgm:spPr/>
    </dgm:pt>
    <dgm:pt modelId="{A6B44E6C-D1D9-42F2-8341-C8BC2999778E}" type="pres">
      <dgm:prSet presAssocID="{BB254EB3-562A-4B83-A2A5-17E46CDB285A}" presName="Accent6" presStyleCnt="0"/>
      <dgm:spPr/>
    </dgm:pt>
    <dgm:pt modelId="{7EE05896-E769-4887-AA23-1CCFC9CD713B}" type="pres">
      <dgm:prSet presAssocID="{BB254EB3-562A-4B83-A2A5-17E46CDB285A}" presName="Accent" presStyleLbl="bgShp" presStyleIdx="5" presStyleCnt="6"/>
      <dgm:spPr/>
    </dgm:pt>
    <dgm:pt modelId="{0D2EF3A3-8DBA-40A7-96B7-9DEE0508195A}" type="pres">
      <dgm:prSet presAssocID="{BB254EB3-562A-4B83-A2A5-17E46CDB285A}" presName="Child6" presStyleLbl="node1" presStyleIdx="5" presStyleCnt="6">
        <dgm:presLayoutVars>
          <dgm:chMax val="0"/>
          <dgm:chPref val="0"/>
          <dgm:bulletEnabled val="1"/>
        </dgm:presLayoutVars>
      </dgm:prSet>
      <dgm:spPr/>
    </dgm:pt>
  </dgm:ptLst>
  <dgm:cxnLst>
    <dgm:cxn modelId="{4BE47489-6CC4-4771-BA6A-1C6E9A29B1B5}" srcId="{3D423C9C-76BC-45E4-B8D0-0264D94B2F55}" destId="{EC0B8F63-3F96-4D1E-9CE1-CFCB12B34B0E}" srcOrd="0" destOrd="0" parTransId="{B5283704-97DB-4CB2-BC78-1F0D98622BC3}" sibTransId="{FF0C8521-DDE2-44E1-827A-97CF465F4013}"/>
    <dgm:cxn modelId="{29137B9D-411E-494C-8D56-4A26CA8D79F3}" type="presOf" srcId="{A7E60EE9-FE50-4D3F-9D27-8AB0F044CCC7}" destId="{55D600EE-4A8D-4556-984A-27847C1EB685}" srcOrd="0" destOrd="0" presId="urn:microsoft.com/office/officeart/2011/layout/HexagonRadial"/>
    <dgm:cxn modelId="{AA84DAC5-D6E7-4431-8D2F-9A680E139A32}" type="presOf" srcId="{3D423C9C-76BC-45E4-B8D0-0264D94B2F55}" destId="{9187E42E-C1B9-4E53-93F3-FB63EC5F6674}" srcOrd="0" destOrd="0" presId="urn:microsoft.com/office/officeart/2011/layout/HexagonRadial"/>
    <dgm:cxn modelId="{038EEBBD-0983-4A4F-852D-46E83AB3A447}" srcId="{EC0B8F63-3F96-4D1E-9CE1-CFCB12B34B0E}" destId="{A7E60EE9-FE50-4D3F-9D27-8AB0F044CCC7}" srcOrd="3" destOrd="0" parTransId="{9FFCCC5B-26B1-45E0-AD61-5DDE5E623AD7}" sibTransId="{5F4FF8AF-06A5-4539-B067-02A263BA197C}"/>
    <dgm:cxn modelId="{42A88381-CB4D-4D58-8025-B3733BE561D7}" srcId="{EC0B8F63-3F96-4D1E-9CE1-CFCB12B34B0E}" destId="{CAC10A97-9917-4717-ADD7-BDDCF2AAE3AF}" srcOrd="0" destOrd="0" parTransId="{434CF906-8662-4B8D-9525-D7C445778EED}" sibTransId="{7B80D821-D750-4980-929A-E40562B24DBA}"/>
    <dgm:cxn modelId="{6386C05C-27B2-45F8-8BAE-CC63B8F61D48}" type="presOf" srcId="{533C9AA0-188A-4C78-9ED4-04564A199A7F}" destId="{7547125D-7E0F-49E3-9209-F89193591F30}" srcOrd="0" destOrd="0" presId="urn:microsoft.com/office/officeart/2011/layout/HexagonRadial"/>
    <dgm:cxn modelId="{1573D1DF-00B5-4C19-9480-E8A8FA890ACE}" type="presOf" srcId="{BB254EB3-562A-4B83-A2A5-17E46CDB285A}" destId="{0D2EF3A3-8DBA-40A7-96B7-9DEE0508195A}" srcOrd="0" destOrd="0" presId="urn:microsoft.com/office/officeart/2011/layout/HexagonRadial"/>
    <dgm:cxn modelId="{96BF5212-EC5A-49DC-88B3-E20421E4FBD0}" type="presOf" srcId="{CAC10A97-9917-4717-ADD7-BDDCF2AAE3AF}" destId="{CD81FA78-E19C-49F2-92F1-60BC56C6E4BE}" srcOrd="0" destOrd="0" presId="urn:microsoft.com/office/officeart/2011/layout/HexagonRadial"/>
    <dgm:cxn modelId="{9CDE57D5-4115-47A1-A6C0-DC489B600645}" type="presOf" srcId="{266497F1-8E62-41C4-8C2F-CBF309E6E98E}" destId="{EFE0702D-B353-465E-8B96-37130D89E95F}" srcOrd="0" destOrd="0" presId="urn:microsoft.com/office/officeart/2011/layout/HexagonRadial"/>
    <dgm:cxn modelId="{0B0A6EA5-CC80-4314-B514-036CFC92E281}" srcId="{EC0B8F63-3F96-4D1E-9CE1-CFCB12B34B0E}" destId="{266497F1-8E62-41C4-8C2F-CBF309E6E98E}" srcOrd="2" destOrd="0" parTransId="{9257B71E-E1FF-4F5C-B167-65E77D90D729}" sibTransId="{FFAEFA38-1312-436B-A662-F0093BA63A0A}"/>
    <dgm:cxn modelId="{1CF45910-A7AC-4388-BD19-23C50B012905}" srcId="{EC0B8F63-3F96-4D1E-9CE1-CFCB12B34B0E}" destId="{533C9AA0-188A-4C78-9ED4-04564A199A7F}" srcOrd="1" destOrd="0" parTransId="{04AEF2F3-64E2-4211-8C40-C1413488F941}" sibTransId="{B03C998A-881D-45B2-B28D-E2EEFE1F45D2}"/>
    <dgm:cxn modelId="{CC95F811-ACCE-4D28-AB61-5ADB6B2E2F76}" srcId="{EC0B8F63-3F96-4D1E-9CE1-CFCB12B34B0E}" destId="{98DF77E9-4A56-423C-A3E0-3CB351DF2DDD}" srcOrd="4" destOrd="0" parTransId="{92A7E489-1273-4AC9-A738-4250BBA6BC40}" sibTransId="{277BF4B6-D922-427B-996D-1630DDDB2397}"/>
    <dgm:cxn modelId="{5E8F1B0D-E02F-4081-A583-37B86E045C86}" srcId="{EC0B8F63-3F96-4D1E-9CE1-CFCB12B34B0E}" destId="{BB254EB3-562A-4B83-A2A5-17E46CDB285A}" srcOrd="5" destOrd="0" parTransId="{84560BEA-2348-4914-A38B-FD69F46C9D06}" sibTransId="{3EA742D8-BEEC-4E8D-9DC5-528E5A22C81B}"/>
    <dgm:cxn modelId="{ABC3C9A9-BB34-4CBF-9D7E-37C4E2C18EDE}" type="presOf" srcId="{EC0B8F63-3F96-4D1E-9CE1-CFCB12B34B0E}" destId="{264046DF-FD6C-4784-AF1C-323F9931738A}" srcOrd="0" destOrd="0" presId="urn:microsoft.com/office/officeart/2011/layout/HexagonRadial"/>
    <dgm:cxn modelId="{3A4AD16F-C1D2-4F47-BDDF-CFFA06E0B9E9}" type="presOf" srcId="{98DF77E9-4A56-423C-A3E0-3CB351DF2DDD}" destId="{3A8E9985-1357-4042-998F-CF1BC7100157}" srcOrd="0" destOrd="0" presId="urn:microsoft.com/office/officeart/2011/layout/HexagonRadial"/>
    <dgm:cxn modelId="{8B96661F-B51E-49A3-AE19-03FF707E9DD4}" type="presParOf" srcId="{9187E42E-C1B9-4E53-93F3-FB63EC5F6674}" destId="{264046DF-FD6C-4784-AF1C-323F9931738A}" srcOrd="0" destOrd="0" presId="urn:microsoft.com/office/officeart/2011/layout/HexagonRadial"/>
    <dgm:cxn modelId="{A6F08563-BEDC-440E-BEB6-698472710C7F}" type="presParOf" srcId="{9187E42E-C1B9-4E53-93F3-FB63EC5F6674}" destId="{E9BC7A8A-8EA5-4855-A0AF-772C9D518E75}" srcOrd="1" destOrd="0" presId="urn:microsoft.com/office/officeart/2011/layout/HexagonRadial"/>
    <dgm:cxn modelId="{6B43C0B9-8169-4C61-B974-071DFB2AB8A3}" type="presParOf" srcId="{E9BC7A8A-8EA5-4855-A0AF-772C9D518E75}" destId="{59818D01-3104-4491-91AC-9423037186AF}" srcOrd="0" destOrd="0" presId="urn:microsoft.com/office/officeart/2011/layout/HexagonRadial"/>
    <dgm:cxn modelId="{14594664-C216-4B3C-AC57-2872543072A6}" type="presParOf" srcId="{9187E42E-C1B9-4E53-93F3-FB63EC5F6674}" destId="{CD81FA78-E19C-49F2-92F1-60BC56C6E4BE}" srcOrd="2" destOrd="0" presId="urn:microsoft.com/office/officeart/2011/layout/HexagonRadial"/>
    <dgm:cxn modelId="{047DA31A-7054-4EC3-B075-457273894B67}" type="presParOf" srcId="{9187E42E-C1B9-4E53-93F3-FB63EC5F6674}" destId="{921827D9-305A-4A2A-9612-272E1B30DBC0}" srcOrd="3" destOrd="0" presId="urn:microsoft.com/office/officeart/2011/layout/HexagonRadial"/>
    <dgm:cxn modelId="{D6EC7CB1-056B-4789-AC80-BDCF8F17B35A}" type="presParOf" srcId="{921827D9-305A-4A2A-9612-272E1B30DBC0}" destId="{1DE98897-D007-4CBE-A42C-04FC7B49F4EC}" srcOrd="0" destOrd="0" presId="urn:microsoft.com/office/officeart/2011/layout/HexagonRadial"/>
    <dgm:cxn modelId="{9D6B1998-5EF5-4CF0-A637-2BE84C67388F}" type="presParOf" srcId="{9187E42E-C1B9-4E53-93F3-FB63EC5F6674}" destId="{7547125D-7E0F-49E3-9209-F89193591F30}" srcOrd="4" destOrd="0" presId="urn:microsoft.com/office/officeart/2011/layout/HexagonRadial"/>
    <dgm:cxn modelId="{3DDE8D82-7E6E-4845-9CEA-5954BEA45D86}" type="presParOf" srcId="{9187E42E-C1B9-4E53-93F3-FB63EC5F6674}" destId="{08D3D5F0-F442-4F67-BFCD-4C244D3B992F}" srcOrd="5" destOrd="0" presId="urn:microsoft.com/office/officeart/2011/layout/HexagonRadial"/>
    <dgm:cxn modelId="{098B5671-ABE2-4930-9111-EE30987E9CD8}" type="presParOf" srcId="{08D3D5F0-F442-4F67-BFCD-4C244D3B992F}" destId="{91E20C96-4704-4A31-BC0D-FD4661A69522}" srcOrd="0" destOrd="0" presId="urn:microsoft.com/office/officeart/2011/layout/HexagonRadial"/>
    <dgm:cxn modelId="{F55C9F1D-B745-42D3-A239-7517117B82C3}" type="presParOf" srcId="{9187E42E-C1B9-4E53-93F3-FB63EC5F6674}" destId="{EFE0702D-B353-465E-8B96-37130D89E95F}" srcOrd="6" destOrd="0" presId="urn:microsoft.com/office/officeart/2011/layout/HexagonRadial"/>
    <dgm:cxn modelId="{5C138101-9A27-4B6B-80E3-6DB3BD4D8460}" type="presParOf" srcId="{9187E42E-C1B9-4E53-93F3-FB63EC5F6674}" destId="{378D406A-822D-4F1D-8C32-913028DD3607}" srcOrd="7" destOrd="0" presId="urn:microsoft.com/office/officeart/2011/layout/HexagonRadial"/>
    <dgm:cxn modelId="{DC0E53F9-173D-4714-A8EC-F49B55900C85}" type="presParOf" srcId="{378D406A-822D-4F1D-8C32-913028DD3607}" destId="{1CBEA1A5-D343-4663-888C-A113BB1AD0BE}" srcOrd="0" destOrd="0" presId="urn:microsoft.com/office/officeart/2011/layout/HexagonRadial"/>
    <dgm:cxn modelId="{C2903711-9949-4A35-B0F1-959FB4F0C9EC}" type="presParOf" srcId="{9187E42E-C1B9-4E53-93F3-FB63EC5F6674}" destId="{55D600EE-4A8D-4556-984A-27847C1EB685}" srcOrd="8" destOrd="0" presId="urn:microsoft.com/office/officeart/2011/layout/HexagonRadial"/>
    <dgm:cxn modelId="{C9B34F04-6575-4C08-A9BB-DE1A919A6DAD}" type="presParOf" srcId="{9187E42E-C1B9-4E53-93F3-FB63EC5F6674}" destId="{6F14F174-7CC9-479A-BCC4-52D6CF5D35C7}" srcOrd="9" destOrd="0" presId="urn:microsoft.com/office/officeart/2011/layout/HexagonRadial"/>
    <dgm:cxn modelId="{30440F21-F62C-4DD3-B025-0D91387AF27C}" type="presParOf" srcId="{6F14F174-7CC9-479A-BCC4-52D6CF5D35C7}" destId="{0E37FB4B-82D0-44CB-A671-585468BD0723}" srcOrd="0" destOrd="0" presId="urn:microsoft.com/office/officeart/2011/layout/HexagonRadial"/>
    <dgm:cxn modelId="{218D2E1F-5567-4D5A-8FCA-00FF55F2B63B}" type="presParOf" srcId="{9187E42E-C1B9-4E53-93F3-FB63EC5F6674}" destId="{3A8E9985-1357-4042-998F-CF1BC7100157}" srcOrd="10" destOrd="0" presId="urn:microsoft.com/office/officeart/2011/layout/HexagonRadial"/>
    <dgm:cxn modelId="{34B3E554-2D29-4066-8541-F144B0B7B5F2}" type="presParOf" srcId="{9187E42E-C1B9-4E53-93F3-FB63EC5F6674}" destId="{A6B44E6C-D1D9-42F2-8341-C8BC2999778E}" srcOrd="11" destOrd="0" presId="urn:microsoft.com/office/officeart/2011/layout/HexagonRadial"/>
    <dgm:cxn modelId="{B8A1FC7A-4FA5-4582-923D-D8EB06A95B0C}" type="presParOf" srcId="{A6B44E6C-D1D9-42F2-8341-C8BC2999778E}" destId="{7EE05896-E769-4887-AA23-1CCFC9CD713B}" srcOrd="0" destOrd="0" presId="urn:microsoft.com/office/officeart/2011/layout/HexagonRadial"/>
    <dgm:cxn modelId="{1F32FB01-81D5-4587-ADBD-1AFBA618DE44}" type="presParOf" srcId="{9187E42E-C1B9-4E53-93F3-FB63EC5F6674}" destId="{0D2EF3A3-8DBA-40A7-96B7-9DEE0508195A}" srcOrd="12" destOrd="0" presId="urn:microsoft.com/office/officeart/2011/layout/HexagonRadial"/>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03338-117A-491E-89FA-5A9A7E459441}"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US"/>
        </a:p>
      </dgm:t>
    </dgm:pt>
    <dgm:pt modelId="{068F4110-ECCB-4B7C-906F-3A4C4949CE9D}">
      <dgm:prSet phldrT="[Text]"/>
      <dgm:spPr/>
      <dgm:t>
        <a:bodyPr/>
        <a:lstStyle/>
        <a:p>
          <a:r>
            <a:rPr lang="en-US" dirty="0"/>
            <a:t>DETERMINE HOW MUCH YOU WANT TO WORK: PART TIME OR FULL TIME?</a:t>
          </a:r>
        </a:p>
      </dgm:t>
    </dgm:pt>
    <dgm:pt modelId="{7BB35E6D-AEAE-49FF-813B-D2BC312DC0F8}" type="parTrans" cxnId="{C36CD069-1890-41FB-B04F-0BA0FE286E0A}">
      <dgm:prSet/>
      <dgm:spPr/>
      <dgm:t>
        <a:bodyPr/>
        <a:lstStyle/>
        <a:p>
          <a:endParaRPr lang="en-US"/>
        </a:p>
      </dgm:t>
    </dgm:pt>
    <dgm:pt modelId="{E7B12D9F-454C-470E-B4FA-C0CB3DEEB9F5}" type="sibTrans" cxnId="{C36CD069-1890-41FB-B04F-0BA0FE286E0A}">
      <dgm:prSet/>
      <dgm:spPr/>
      <dgm:t>
        <a:bodyPr/>
        <a:lstStyle/>
        <a:p>
          <a:endParaRPr lang="en-US"/>
        </a:p>
      </dgm:t>
    </dgm:pt>
    <dgm:pt modelId="{4A2E4D9C-025B-46CB-8508-DD6B9D6BB1F1}">
      <dgm:prSet phldrT="[Text]"/>
      <dgm:spPr/>
      <dgm:t>
        <a:bodyPr/>
        <a:lstStyle/>
        <a:p>
          <a:r>
            <a:rPr lang="en-US" dirty="0"/>
            <a:t>TRANSLATION CAN BE MENTALLY TAXING…TAKE BREAKS AND REST….</a:t>
          </a:r>
        </a:p>
      </dgm:t>
    </dgm:pt>
    <dgm:pt modelId="{054995A6-2A5A-43B1-9388-C0E7A46A9CC4}" type="parTrans" cxnId="{AE20AD96-F6E6-48DA-AA54-3CC7110D4D08}">
      <dgm:prSet/>
      <dgm:spPr/>
      <dgm:t>
        <a:bodyPr/>
        <a:lstStyle/>
        <a:p>
          <a:endParaRPr lang="en-US"/>
        </a:p>
      </dgm:t>
    </dgm:pt>
    <dgm:pt modelId="{431E4FA4-79F8-48D6-8195-512CDED6D5B2}" type="sibTrans" cxnId="{AE20AD96-F6E6-48DA-AA54-3CC7110D4D08}">
      <dgm:prSet/>
      <dgm:spPr/>
      <dgm:t>
        <a:bodyPr/>
        <a:lstStyle/>
        <a:p>
          <a:endParaRPr lang="en-US"/>
        </a:p>
      </dgm:t>
    </dgm:pt>
    <dgm:pt modelId="{E0C578BD-53AF-4675-8D26-F1E5388940E5}">
      <dgm:prSet phldrT="[Text]"/>
      <dgm:spPr/>
      <dgm:t>
        <a:bodyPr/>
        <a:lstStyle/>
        <a:p>
          <a:r>
            <a:rPr lang="en-US" dirty="0"/>
            <a:t>BECOME A MEMBER OF THE AMERICAN TRANSLATORS ASSOCIATION, ATTEND THE CONFERENCES, MEET OTHER PROFESSIONALS IN THE FIELD</a:t>
          </a:r>
        </a:p>
      </dgm:t>
    </dgm:pt>
    <dgm:pt modelId="{49C7FC0B-F2AC-4494-979B-A9C16E81154C}" type="parTrans" cxnId="{5894607B-9C2C-498F-8C78-557B5C99BBF7}">
      <dgm:prSet/>
      <dgm:spPr/>
      <dgm:t>
        <a:bodyPr/>
        <a:lstStyle/>
        <a:p>
          <a:endParaRPr lang="en-US"/>
        </a:p>
      </dgm:t>
    </dgm:pt>
    <dgm:pt modelId="{76C0F619-C0EC-4EB8-8C31-7F2B22B92808}" type="sibTrans" cxnId="{5894607B-9C2C-498F-8C78-557B5C99BBF7}">
      <dgm:prSet/>
      <dgm:spPr/>
      <dgm:t>
        <a:bodyPr/>
        <a:lstStyle/>
        <a:p>
          <a:endParaRPr lang="en-US"/>
        </a:p>
      </dgm:t>
    </dgm:pt>
    <dgm:pt modelId="{C9D33CF4-2D21-4B0A-8A8A-6E41B8AA683C}">
      <dgm:prSet/>
      <dgm:spPr/>
      <dgm:t>
        <a:bodyPr/>
        <a:lstStyle/>
        <a:p>
          <a:r>
            <a:rPr lang="en-US" dirty="0"/>
            <a:t>READ, READ, READ, IN BOTH LANGUAGES</a:t>
          </a:r>
        </a:p>
      </dgm:t>
    </dgm:pt>
    <dgm:pt modelId="{D35C2AFD-294E-4E92-AD40-8CB6EBCBD7F1}" type="parTrans" cxnId="{6B4025EE-35C4-4D39-86ED-1A12DB59897F}">
      <dgm:prSet/>
      <dgm:spPr/>
    </dgm:pt>
    <dgm:pt modelId="{2F66FC14-9239-4050-A07F-23AD0F27B5D5}" type="sibTrans" cxnId="{6B4025EE-35C4-4D39-86ED-1A12DB59897F}">
      <dgm:prSet/>
      <dgm:spPr/>
    </dgm:pt>
    <dgm:pt modelId="{88E53834-20A3-43F7-8B79-5A2B01AA2C18}">
      <dgm:prSet/>
      <dgm:spPr/>
      <dgm:t>
        <a:bodyPr/>
        <a:lstStyle/>
        <a:p>
          <a:r>
            <a:rPr lang="en-US" dirty="0"/>
            <a:t>SPECIALIZE IN AREAS WITHIN YOUR LANGUAGE  PAIR – CHOOSE YOUR NICHE</a:t>
          </a:r>
        </a:p>
      </dgm:t>
    </dgm:pt>
    <dgm:pt modelId="{7DD0DFC4-6629-4F98-9F27-1A163AB0CD92}" type="parTrans" cxnId="{DED01807-B848-43B0-ADA3-448AC9BF0D3D}">
      <dgm:prSet/>
      <dgm:spPr/>
    </dgm:pt>
    <dgm:pt modelId="{2AEFED3F-761E-44DD-B3AC-DAE98ADB8FB7}" type="sibTrans" cxnId="{DED01807-B848-43B0-ADA3-448AC9BF0D3D}">
      <dgm:prSet/>
      <dgm:spPr/>
    </dgm:pt>
    <dgm:pt modelId="{C1940978-824B-481B-B3F2-FE12C3A308F8}">
      <dgm:prSet/>
      <dgm:spPr/>
      <dgm:t>
        <a:bodyPr/>
        <a:lstStyle/>
        <a:p>
          <a:r>
            <a:rPr lang="en-US" dirty="0"/>
            <a:t>STUDY AND GET CERTIFIED BY THE AMERICAN TRANSLATORS ASSOCIATION IN YOUR LANGUAGE DIRECTION OF CHOICE</a:t>
          </a:r>
        </a:p>
      </dgm:t>
    </dgm:pt>
    <dgm:pt modelId="{33F358D2-D6BA-4424-865C-84F81584FB9E}" type="parTrans" cxnId="{F2191027-0A81-441F-9E19-781A2C9909A8}">
      <dgm:prSet/>
      <dgm:spPr/>
    </dgm:pt>
    <dgm:pt modelId="{843287ED-2701-45AB-95F1-55DA3DEAADE1}" type="sibTrans" cxnId="{F2191027-0A81-441F-9E19-781A2C9909A8}">
      <dgm:prSet/>
      <dgm:spPr/>
    </dgm:pt>
    <dgm:pt modelId="{A46EF60F-CE67-404B-A0AF-7DEF1848F05E}" type="pres">
      <dgm:prSet presAssocID="{72303338-117A-491E-89FA-5A9A7E459441}" presName="Name0" presStyleCnt="0">
        <dgm:presLayoutVars>
          <dgm:dir/>
          <dgm:animLvl val="lvl"/>
          <dgm:resizeHandles val="exact"/>
        </dgm:presLayoutVars>
      </dgm:prSet>
      <dgm:spPr/>
    </dgm:pt>
    <dgm:pt modelId="{969B0E12-06B8-4382-B1E2-CAA277C69C40}" type="pres">
      <dgm:prSet presAssocID="{C1940978-824B-481B-B3F2-FE12C3A308F8}" presName="boxAndChildren" presStyleCnt="0"/>
      <dgm:spPr/>
    </dgm:pt>
    <dgm:pt modelId="{FB77DB2C-EBAB-4D7D-BA9B-63F72EFE17D6}" type="pres">
      <dgm:prSet presAssocID="{C1940978-824B-481B-B3F2-FE12C3A308F8}" presName="parentTextBox" presStyleLbl="node1" presStyleIdx="0" presStyleCnt="6"/>
      <dgm:spPr/>
    </dgm:pt>
    <dgm:pt modelId="{89298EBE-7307-47D8-B1C6-641C0F5AB0C0}" type="pres">
      <dgm:prSet presAssocID="{2AEFED3F-761E-44DD-B3AC-DAE98ADB8FB7}" presName="sp" presStyleCnt="0"/>
      <dgm:spPr/>
    </dgm:pt>
    <dgm:pt modelId="{2F1F5A2B-BF48-4758-93CA-8DAFC311C4AE}" type="pres">
      <dgm:prSet presAssocID="{88E53834-20A3-43F7-8B79-5A2B01AA2C18}" presName="arrowAndChildren" presStyleCnt="0"/>
      <dgm:spPr/>
    </dgm:pt>
    <dgm:pt modelId="{0F6DDD39-5D39-40AB-B78F-93AFE6F37D4C}" type="pres">
      <dgm:prSet presAssocID="{88E53834-20A3-43F7-8B79-5A2B01AA2C18}" presName="parentTextArrow" presStyleLbl="node1" presStyleIdx="1" presStyleCnt="6"/>
      <dgm:spPr/>
    </dgm:pt>
    <dgm:pt modelId="{F61547D3-487A-4045-951F-9FCA0008E279}" type="pres">
      <dgm:prSet presAssocID="{2F66FC14-9239-4050-A07F-23AD0F27B5D5}" presName="sp" presStyleCnt="0"/>
      <dgm:spPr/>
    </dgm:pt>
    <dgm:pt modelId="{0189EA3A-A689-4523-8051-02204E2788F4}" type="pres">
      <dgm:prSet presAssocID="{C9D33CF4-2D21-4B0A-8A8A-6E41B8AA683C}" presName="arrowAndChildren" presStyleCnt="0"/>
      <dgm:spPr/>
    </dgm:pt>
    <dgm:pt modelId="{FF86E946-EE37-4D3B-96F6-217342850498}" type="pres">
      <dgm:prSet presAssocID="{C9D33CF4-2D21-4B0A-8A8A-6E41B8AA683C}" presName="parentTextArrow" presStyleLbl="node1" presStyleIdx="2" presStyleCnt="6"/>
      <dgm:spPr/>
    </dgm:pt>
    <dgm:pt modelId="{26C439A0-0E7F-4278-A8CE-25602F613EBC}" type="pres">
      <dgm:prSet presAssocID="{76C0F619-C0EC-4EB8-8C31-7F2B22B92808}" presName="sp" presStyleCnt="0"/>
      <dgm:spPr/>
    </dgm:pt>
    <dgm:pt modelId="{0773D20E-68DF-4810-BBC8-B41B311A712C}" type="pres">
      <dgm:prSet presAssocID="{E0C578BD-53AF-4675-8D26-F1E5388940E5}" presName="arrowAndChildren" presStyleCnt="0"/>
      <dgm:spPr/>
    </dgm:pt>
    <dgm:pt modelId="{A5F67C83-0219-482A-9916-6E89AF46C100}" type="pres">
      <dgm:prSet presAssocID="{E0C578BD-53AF-4675-8D26-F1E5388940E5}" presName="parentTextArrow" presStyleLbl="node1" presStyleIdx="3" presStyleCnt="6"/>
      <dgm:spPr/>
    </dgm:pt>
    <dgm:pt modelId="{24AE684F-DD6D-43AF-A9ED-D7A2E0774A7B}" type="pres">
      <dgm:prSet presAssocID="{431E4FA4-79F8-48D6-8195-512CDED6D5B2}" presName="sp" presStyleCnt="0"/>
      <dgm:spPr/>
    </dgm:pt>
    <dgm:pt modelId="{F41E3F9D-87C8-462E-BF99-16D0ECB8216E}" type="pres">
      <dgm:prSet presAssocID="{4A2E4D9C-025B-46CB-8508-DD6B9D6BB1F1}" presName="arrowAndChildren" presStyleCnt="0"/>
      <dgm:spPr/>
    </dgm:pt>
    <dgm:pt modelId="{5B41CE0E-F946-473E-9B9C-AB0653CACF2C}" type="pres">
      <dgm:prSet presAssocID="{4A2E4D9C-025B-46CB-8508-DD6B9D6BB1F1}" presName="parentTextArrow" presStyleLbl="node1" presStyleIdx="4" presStyleCnt="6"/>
      <dgm:spPr/>
    </dgm:pt>
    <dgm:pt modelId="{ACDBC219-BEBF-49F4-95A1-E45BA10DC838}" type="pres">
      <dgm:prSet presAssocID="{E7B12D9F-454C-470E-B4FA-C0CB3DEEB9F5}" presName="sp" presStyleCnt="0"/>
      <dgm:spPr/>
    </dgm:pt>
    <dgm:pt modelId="{65B71927-D962-4D24-B15C-62EF29D2F266}" type="pres">
      <dgm:prSet presAssocID="{068F4110-ECCB-4B7C-906F-3A4C4949CE9D}" presName="arrowAndChildren" presStyleCnt="0"/>
      <dgm:spPr/>
    </dgm:pt>
    <dgm:pt modelId="{06B49A9D-9BA4-4FB9-B893-405B597CC692}" type="pres">
      <dgm:prSet presAssocID="{068F4110-ECCB-4B7C-906F-3A4C4949CE9D}" presName="parentTextArrow" presStyleLbl="node1" presStyleIdx="5" presStyleCnt="6"/>
      <dgm:spPr/>
    </dgm:pt>
  </dgm:ptLst>
  <dgm:cxnLst>
    <dgm:cxn modelId="{AE20AD96-F6E6-48DA-AA54-3CC7110D4D08}" srcId="{72303338-117A-491E-89FA-5A9A7E459441}" destId="{4A2E4D9C-025B-46CB-8508-DD6B9D6BB1F1}" srcOrd="1" destOrd="0" parTransId="{054995A6-2A5A-43B1-9388-C0E7A46A9CC4}" sibTransId="{431E4FA4-79F8-48D6-8195-512CDED6D5B2}"/>
    <dgm:cxn modelId="{DED01807-B848-43B0-ADA3-448AC9BF0D3D}" srcId="{72303338-117A-491E-89FA-5A9A7E459441}" destId="{88E53834-20A3-43F7-8B79-5A2B01AA2C18}" srcOrd="4" destOrd="0" parTransId="{7DD0DFC4-6629-4F98-9F27-1A163AB0CD92}" sibTransId="{2AEFED3F-761E-44DD-B3AC-DAE98ADB8FB7}"/>
    <dgm:cxn modelId="{02DBF212-3848-43FD-9FC2-57BC0BBAF09D}" type="presOf" srcId="{4A2E4D9C-025B-46CB-8508-DD6B9D6BB1F1}" destId="{5B41CE0E-F946-473E-9B9C-AB0653CACF2C}" srcOrd="0" destOrd="0" presId="urn:microsoft.com/office/officeart/2005/8/layout/process4"/>
    <dgm:cxn modelId="{329D2194-FFA4-4E12-BF2A-7537E4238FFD}" type="presOf" srcId="{E0C578BD-53AF-4675-8D26-F1E5388940E5}" destId="{A5F67C83-0219-482A-9916-6E89AF46C100}" srcOrd="0" destOrd="0" presId="urn:microsoft.com/office/officeart/2005/8/layout/process4"/>
    <dgm:cxn modelId="{4AF56DB9-DBC2-4D05-AA27-34C6551D69B9}" type="presOf" srcId="{88E53834-20A3-43F7-8B79-5A2B01AA2C18}" destId="{0F6DDD39-5D39-40AB-B78F-93AFE6F37D4C}" srcOrd="0" destOrd="0" presId="urn:microsoft.com/office/officeart/2005/8/layout/process4"/>
    <dgm:cxn modelId="{1185B643-EFC9-48D6-837B-DF45E0594742}" type="presOf" srcId="{72303338-117A-491E-89FA-5A9A7E459441}" destId="{A46EF60F-CE67-404B-A0AF-7DEF1848F05E}" srcOrd="0" destOrd="0" presId="urn:microsoft.com/office/officeart/2005/8/layout/process4"/>
    <dgm:cxn modelId="{F2191027-0A81-441F-9E19-781A2C9909A8}" srcId="{72303338-117A-491E-89FA-5A9A7E459441}" destId="{C1940978-824B-481B-B3F2-FE12C3A308F8}" srcOrd="5" destOrd="0" parTransId="{33F358D2-D6BA-4424-865C-84F81584FB9E}" sibTransId="{843287ED-2701-45AB-95F1-55DA3DEAADE1}"/>
    <dgm:cxn modelId="{C36CD069-1890-41FB-B04F-0BA0FE286E0A}" srcId="{72303338-117A-491E-89FA-5A9A7E459441}" destId="{068F4110-ECCB-4B7C-906F-3A4C4949CE9D}" srcOrd="0" destOrd="0" parTransId="{7BB35E6D-AEAE-49FF-813B-D2BC312DC0F8}" sibTransId="{E7B12D9F-454C-470E-B4FA-C0CB3DEEB9F5}"/>
    <dgm:cxn modelId="{3E3BCBAD-B806-4F07-A694-F047D06AAE25}" type="presOf" srcId="{068F4110-ECCB-4B7C-906F-3A4C4949CE9D}" destId="{06B49A9D-9BA4-4FB9-B893-405B597CC692}" srcOrd="0" destOrd="0" presId="urn:microsoft.com/office/officeart/2005/8/layout/process4"/>
    <dgm:cxn modelId="{E880BE1C-04BA-4273-90D2-284FD1BC9315}" type="presOf" srcId="{C9D33CF4-2D21-4B0A-8A8A-6E41B8AA683C}" destId="{FF86E946-EE37-4D3B-96F6-217342850498}" srcOrd="0" destOrd="0" presId="urn:microsoft.com/office/officeart/2005/8/layout/process4"/>
    <dgm:cxn modelId="{F93284F1-EE5A-48E1-AB0B-B09756CFBA6F}" type="presOf" srcId="{C1940978-824B-481B-B3F2-FE12C3A308F8}" destId="{FB77DB2C-EBAB-4D7D-BA9B-63F72EFE17D6}" srcOrd="0" destOrd="0" presId="urn:microsoft.com/office/officeart/2005/8/layout/process4"/>
    <dgm:cxn modelId="{5894607B-9C2C-498F-8C78-557B5C99BBF7}" srcId="{72303338-117A-491E-89FA-5A9A7E459441}" destId="{E0C578BD-53AF-4675-8D26-F1E5388940E5}" srcOrd="2" destOrd="0" parTransId="{49C7FC0B-F2AC-4494-979B-A9C16E81154C}" sibTransId="{76C0F619-C0EC-4EB8-8C31-7F2B22B92808}"/>
    <dgm:cxn modelId="{6B4025EE-35C4-4D39-86ED-1A12DB59897F}" srcId="{72303338-117A-491E-89FA-5A9A7E459441}" destId="{C9D33CF4-2D21-4B0A-8A8A-6E41B8AA683C}" srcOrd="3" destOrd="0" parTransId="{D35C2AFD-294E-4E92-AD40-8CB6EBCBD7F1}" sibTransId="{2F66FC14-9239-4050-A07F-23AD0F27B5D5}"/>
    <dgm:cxn modelId="{C7FB890B-0063-418A-AFFF-3193794424F4}" type="presParOf" srcId="{A46EF60F-CE67-404B-A0AF-7DEF1848F05E}" destId="{969B0E12-06B8-4382-B1E2-CAA277C69C40}" srcOrd="0" destOrd="0" presId="urn:microsoft.com/office/officeart/2005/8/layout/process4"/>
    <dgm:cxn modelId="{E7898083-6AAA-407A-AF3C-D78F725785B3}" type="presParOf" srcId="{969B0E12-06B8-4382-B1E2-CAA277C69C40}" destId="{FB77DB2C-EBAB-4D7D-BA9B-63F72EFE17D6}" srcOrd="0" destOrd="0" presId="urn:microsoft.com/office/officeart/2005/8/layout/process4"/>
    <dgm:cxn modelId="{61900830-8DFC-4763-BA34-953851177781}" type="presParOf" srcId="{A46EF60F-CE67-404B-A0AF-7DEF1848F05E}" destId="{89298EBE-7307-47D8-B1C6-641C0F5AB0C0}" srcOrd="1" destOrd="0" presId="urn:microsoft.com/office/officeart/2005/8/layout/process4"/>
    <dgm:cxn modelId="{D27C2914-DE07-4B35-AAE8-A93F67EDCB2A}" type="presParOf" srcId="{A46EF60F-CE67-404B-A0AF-7DEF1848F05E}" destId="{2F1F5A2B-BF48-4758-93CA-8DAFC311C4AE}" srcOrd="2" destOrd="0" presId="urn:microsoft.com/office/officeart/2005/8/layout/process4"/>
    <dgm:cxn modelId="{B8D5B56A-1005-4924-93CA-BB200C5FD758}" type="presParOf" srcId="{2F1F5A2B-BF48-4758-93CA-8DAFC311C4AE}" destId="{0F6DDD39-5D39-40AB-B78F-93AFE6F37D4C}" srcOrd="0" destOrd="0" presId="urn:microsoft.com/office/officeart/2005/8/layout/process4"/>
    <dgm:cxn modelId="{5AAD2108-A695-44DB-922E-D64B5F01DEBB}" type="presParOf" srcId="{A46EF60F-CE67-404B-A0AF-7DEF1848F05E}" destId="{F61547D3-487A-4045-951F-9FCA0008E279}" srcOrd="3" destOrd="0" presId="urn:microsoft.com/office/officeart/2005/8/layout/process4"/>
    <dgm:cxn modelId="{67077733-AF95-45BD-A80F-1AFDC719FC6D}" type="presParOf" srcId="{A46EF60F-CE67-404B-A0AF-7DEF1848F05E}" destId="{0189EA3A-A689-4523-8051-02204E2788F4}" srcOrd="4" destOrd="0" presId="urn:microsoft.com/office/officeart/2005/8/layout/process4"/>
    <dgm:cxn modelId="{FABDE2B0-EEB2-49E3-B998-ED005CEB9F19}" type="presParOf" srcId="{0189EA3A-A689-4523-8051-02204E2788F4}" destId="{FF86E946-EE37-4D3B-96F6-217342850498}" srcOrd="0" destOrd="0" presId="urn:microsoft.com/office/officeart/2005/8/layout/process4"/>
    <dgm:cxn modelId="{2C98C8DB-FFCC-4A47-9A75-9E91717EA9A1}" type="presParOf" srcId="{A46EF60F-CE67-404B-A0AF-7DEF1848F05E}" destId="{26C439A0-0E7F-4278-A8CE-25602F613EBC}" srcOrd="5" destOrd="0" presId="urn:microsoft.com/office/officeart/2005/8/layout/process4"/>
    <dgm:cxn modelId="{73657AAC-B9B1-4FD4-8BB9-DA80878CED77}" type="presParOf" srcId="{A46EF60F-CE67-404B-A0AF-7DEF1848F05E}" destId="{0773D20E-68DF-4810-BBC8-B41B311A712C}" srcOrd="6" destOrd="0" presId="urn:microsoft.com/office/officeart/2005/8/layout/process4"/>
    <dgm:cxn modelId="{D4D5AB53-64F5-4A3B-A602-1D2F6893B090}" type="presParOf" srcId="{0773D20E-68DF-4810-BBC8-B41B311A712C}" destId="{A5F67C83-0219-482A-9916-6E89AF46C100}" srcOrd="0" destOrd="0" presId="urn:microsoft.com/office/officeart/2005/8/layout/process4"/>
    <dgm:cxn modelId="{6F09DE6D-DE41-4F20-9838-2A85BCA3925F}" type="presParOf" srcId="{A46EF60F-CE67-404B-A0AF-7DEF1848F05E}" destId="{24AE684F-DD6D-43AF-A9ED-D7A2E0774A7B}" srcOrd="7" destOrd="0" presId="urn:microsoft.com/office/officeart/2005/8/layout/process4"/>
    <dgm:cxn modelId="{8E092372-31C5-4499-9FA6-CAC5E5D8ED9C}" type="presParOf" srcId="{A46EF60F-CE67-404B-A0AF-7DEF1848F05E}" destId="{F41E3F9D-87C8-462E-BF99-16D0ECB8216E}" srcOrd="8" destOrd="0" presId="urn:microsoft.com/office/officeart/2005/8/layout/process4"/>
    <dgm:cxn modelId="{D0D72FCF-E063-4FB7-8E99-37E2D7F5C868}" type="presParOf" srcId="{F41E3F9D-87C8-462E-BF99-16D0ECB8216E}" destId="{5B41CE0E-F946-473E-9B9C-AB0653CACF2C}" srcOrd="0" destOrd="0" presId="urn:microsoft.com/office/officeart/2005/8/layout/process4"/>
    <dgm:cxn modelId="{C6B00F33-AA18-4941-809B-2E388C2F8E60}" type="presParOf" srcId="{A46EF60F-CE67-404B-A0AF-7DEF1848F05E}" destId="{ACDBC219-BEBF-49F4-95A1-E45BA10DC838}" srcOrd="9" destOrd="0" presId="urn:microsoft.com/office/officeart/2005/8/layout/process4"/>
    <dgm:cxn modelId="{9775EB30-51A2-4BEF-B139-109B60F0A535}" type="presParOf" srcId="{A46EF60F-CE67-404B-A0AF-7DEF1848F05E}" destId="{65B71927-D962-4D24-B15C-62EF29D2F266}" srcOrd="10" destOrd="0" presId="urn:microsoft.com/office/officeart/2005/8/layout/process4"/>
    <dgm:cxn modelId="{88F76AA3-E0E7-4197-8162-9F4DC29456DA}" type="presParOf" srcId="{65B71927-D962-4D24-B15C-62EF29D2F266}" destId="{06B49A9D-9BA4-4FB9-B893-405B597CC692}" srcOrd="0" destOrd="0" presId="urn:microsoft.com/office/officeart/2005/8/layout/process4"/>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9EA8BC-2965-48C1-AE13-3FF70428D23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C0DB2146-9253-4E60-81C6-7C989FDDE2FB}">
      <dgm:prSet/>
      <dgm:spPr/>
      <dgm:t>
        <a:bodyPr/>
        <a:lstStyle/>
        <a:p>
          <a:pPr rtl="0"/>
          <a:r>
            <a:rPr lang="en-US" dirty="0"/>
            <a:t>IN TRANSLATION, THE SOURCE LANGUAGE IS THE LANGUAGE FROM THE ORIGINAL DOCUMENT</a:t>
          </a:r>
        </a:p>
      </dgm:t>
    </dgm:pt>
    <dgm:pt modelId="{ADCC1834-A71D-4167-988C-C2A747657025}" type="parTrans" cxnId="{491B620E-3BAF-4CDA-9A53-845C4751D8B5}">
      <dgm:prSet/>
      <dgm:spPr/>
      <dgm:t>
        <a:bodyPr/>
        <a:lstStyle/>
        <a:p>
          <a:endParaRPr lang="en-US"/>
        </a:p>
      </dgm:t>
    </dgm:pt>
    <dgm:pt modelId="{CAD1FC45-B850-475E-A4C4-E36244BF373F}" type="sibTrans" cxnId="{491B620E-3BAF-4CDA-9A53-845C4751D8B5}">
      <dgm:prSet/>
      <dgm:spPr/>
      <dgm:t>
        <a:bodyPr/>
        <a:lstStyle/>
        <a:p>
          <a:endParaRPr lang="en-US"/>
        </a:p>
      </dgm:t>
    </dgm:pt>
    <dgm:pt modelId="{CC5215B3-6574-437D-8E66-A3BCF0E54987}">
      <dgm:prSet/>
      <dgm:spPr/>
      <dgm:t>
        <a:bodyPr/>
        <a:lstStyle/>
        <a:p>
          <a:pPr rtl="0"/>
          <a:r>
            <a:rPr lang="en-US" dirty="0"/>
            <a:t>THE TARGET LANGUAGE IS THE LANGUAGE IN WHICH THE DOCUMENT IS TRANSLATED</a:t>
          </a:r>
        </a:p>
      </dgm:t>
    </dgm:pt>
    <dgm:pt modelId="{EB1133D6-3A8B-4871-A6D6-B7F16FCFCB40}" type="parTrans" cxnId="{26382F4D-6097-4359-ABFB-4D9DEC641B2E}">
      <dgm:prSet/>
      <dgm:spPr/>
      <dgm:t>
        <a:bodyPr/>
        <a:lstStyle/>
        <a:p>
          <a:endParaRPr lang="en-US"/>
        </a:p>
      </dgm:t>
    </dgm:pt>
    <dgm:pt modelId="{F1617E7D-DA25-4C77-AD36-913A50A10B9A}" type="sibTrans" cxnId="{26382F4D-6097-4359-ABFB-4D9DEC641B2E}">
      <dgm:prSet/>
      <dgm:spPr/>
      <dgm:t>
        <a:bodyPr/>
        <a:lstStyle/>
        <a:p>
          <a:endParaRPr lang="en-US"/>
        </a:p>
      </dgm:t>
    </dgm:pt>
    <dgm:pt modelId="{EA300570-41E2-43B2-B9A1-319B517884E0}">
      <dgm:prSet/>
      <dgm:spPr/>
      <dgm:t>
        <a:bodyPr/>
        <a:lstStyle/>
        <a:p>
          <a:pPr rtl="0"/>
          <a:r>
            <a:rPr lang="en-US" dirty="0"/>
            <a:t>TRANSLATORS OBTAIN CERTIFICATIONS IN LANGUAGE PAIRS</a:t>
          </a:r>
        </a:p>
      </dgm:t>
    </dgm:pt>
    <dgm:pt modelId="{7D0328AB-B90E-4948-A458-AE53680B3980}" type="parTrans" cxnId="{158DA5A4-991B-4E9B-823D-E1C819D7F216}">
      <dgm:prSet/>
      <dgm:spPr/>
      <dgm:t>
        <a:bodyPr/>
        <a:lstStyle/>
        <a:p>
          <a:endParaRPr lang="en-US"/>
        </a:p>
      </dgm:t>
    </dgm:pt>
    <dgm:pt modelId="{235305C9-E44A-4B52-8A0C-DC99F1A760F0}" type="sibTrans" cxnId="{158DA5A4-991B-4E9B-823D-E1C819D7F216}">
      <dgm:prSet/>
      <dgm:spPr/>
      <dgm:t>
        <a:bodyPr/>
        <a:lstStyle/>
        <a:p>
          <a:endParaRPr lang="en-US"/>
        </a:p>
      </dgm:t>
    </dgm:pt>
    <dgm:pt modelId="{B8CA30A6-13A5-4812-9D6C-FDF962A6B08E}">
      <dgm:prSet/>
      <dgm:spPr/>
      <dgm:t>
        <a:bodyPr/>
        <a:lstStyle/>
        <a:p>
          <a:pPr rtl="0"/>
          <a:r>
            <a:rPr lang="en-US" dirty="0"/>
            <a:t>THE AMERICAN TRANSLATORS ASSOCIATION OFFERS AN EXAM IN A VARIETY OF LANGUAGE PAIRS</a:t>
          </a:r>
        </a:p>
      </dgm:t>
    </dgm:pt>
    <dgm:pt modelId="{F9EF5BC6-595F-4666-A73C-53D90C32B8BE}" type="parTrans" cxnId="{64BFBFDB-6347-45ED-8641-6F86599F50BE}">
      <dgm:prSet/>
      <dgm:spPr/>
      <dgm:t>
        <a:bodyPr/>
        <a:lstStyle/>
        <a:p>
          <a:endParaRPr lang="en-US"/>
        </a:p>
      </dgm:t>
    </dgm:pt>
    <dgm:pt modelId="{6FDF4C44-E4EC-461C-951E-1405A845D5D1}" type="sibTrans" cxnId="{64BFBFDB-6347-45ED-8641-6F86599F50BE}">
      <dgm:prSet/>
      <dgm:spPr/>
      <dgm:t>
        <a:bodyPr/>
        <a:lstStyle/>
        <a:p>
          <a:endParaRPr lang="en-US"/>
        </a:p>
      </dgm:t>
    </dgm:pt>
    <dgm:pt modelId="{CEE3F28A-82BB-4607-8DFF-D4C98B8FF863}">
      <dgm:prSet/>
      <dgm:spPr/>
      <dgm:t>
        <a:bodyPr/>
        <a:lstStyle/>
        <a:p>
          <a:pPr rtl="0"/>
          <a:r>
            <a:rPr lang="en-US" dirty="0"/>
            <a:t>MY ATA CERTIFICATION IS IN ENGLISH(SOURCE) TO SPANISH (TARGET)</a:t>
          </a:r>
        </a:p>
      </dgm:t>
    </dgm:pt>
    <dgm:pt modelId="{EC9B674B-C514-4592-A86E-FD03396AE575}" type="parTrans" cxnId="{9F47D147-8298-4092-BB78-16A7B841E94F}">
      <dgm:prSet/>
      <dgm:spPr/>
      <dgm:t>
        <a:bodyPr/>
        <a:lstStyle/>
        <a:p>
          <a:endParaRPr lang="en-US"/>
        </a:p>
      </dgm:t>
    </dgm:pt>
    <dgm:pt modelId="{BF74451F-77D9-420D-9B66-0FCC76BF0387}" type="sibTrans" cxnId="{9F47D147-8298-4092-BB78-16A7B841E94F}">
      <dgm:prSet/>
      <dgm:spPr/>
      <dgm:t>
        <a:bodyPr/>
        <a:lstStyle/>
        <a:p>
          <a:endParaRPr lang="en-US"/>
        </a:p>
      </dgm:t>
    </dgm:pt>
    <dgm:pt modelId="{34A15C70-42C0-4C53-8DCD-434CD48517EC}">
      <dgm:prSet/>
      <dgm:spPr/>
      <dgm:t>
        <a:bodyPr/>
        <a:lstStyle/>
        <a:p>
          <a:pPr rtl="0"/>
          <a:r>
            <a:rPr lang="en-US" dirty="0"/>
            <a:t>ONLY 20% OF TEST TAKERS ACTUALLY PASS THE ATA EXAM.</a:t>
          </a:r>
        </a:p>
      </dgm:t>
    </dgm:pt>
    <dgm:pt modelId="{7002BECC-7B3A-4E15-9BA3-D8F024ECC33D}" type="parTrans" cxnId="{56B466D2-2A03-4841-81D4-82A4D822815F}">
      <dgm:prSet/>
      <dgm:spPr/>
      <dgm:t>
        <a:bodyPr/>
        <a:lstStyle/>
        <a:p>
          <a:endParaRPr lang="en-US"/>
        </a:p>
      </dgm:t>
    </dgm:pt>
    <dgm:pt modelId="{1D44E35B-E81E-43A6-868B-BD7CAD0DAC70}" type="sibTrans" cxnId="{56B466D2-2A03-4841-81D4-82A4D822815F}">
      <dgm:prSet/>
      <dgm:spPr/>
      <dgm:t>
        <a:bodyPr/>
        <a:lstStyle/>
        <a:p>
          <a:endParaRPr lang="en-US"/>
        </a:p>
      </dgm:t>
    </dgm:pt>
    <dgm:pt modelId="{1002AA4F-B3E8-49F6-9DE5-CA512B2C215E}" type="pres">
      <dgm:prSet presAssocID="{1E9EA8BC-2965-48C1-AE13-3FF70428D23B}" presName="Name0" presStyleCnt="0">
        <dgm:presLayoutVars>
          <dgm:dir/>
          <dgm:animLvl val="lvl"/>
          <dgm:resizeHandles val="exact"/>
        </dgm:presLayoutVars>
      </dgm:prSet>
      <dgm:spPr/>
    </dgm:pt>
    <dgm:pt modelId="{F006BBB6-15FF-40BC-BC7B-B54E50F266A3}" type="pres">
      <dgm:prSet presAssocID="{34A15C70-42C0-4C53-8DCD-434CD48517EC}" presName="boxAndChildren" presStyleCnt="0"/>
      <dgm:spPr/>
    </dgm:pt>
    <dgm:pt modelId="{150CA5B3-8F83-4BFB-BC7A-2314607A8070}" type="pres">
      <dgm:prSet presAssocID="{34A15C70-42C0-4C53-8DCD-434CD48517EC}" presName="parentTextBox" presStyleLbl="node1" presStyleIdx="0" presStyleCnt="6"/>
      <dgm:spPr/>
    </dgm:pt>
    <dgm:pt modelId="{5D03DA0B-7481-4E9A-AD81-6A8F125BDBF6}" type="pres">
      <dgm:prSet presAssocID="{BF74451F-77D9-420D-9B66-0FCC76BF0387}" presName="sp" presStyleCnt="0"/>
      <dgm:spPr/>
    </dgm:pt>
    <dgm:pt modelId="{57319C35-CE7D-4AD5-A77D-11985D7306FE}" type="pres">
      <dgm:prSet presAssocID="{CEE3F28A-82BB-4607-8DFF-D4C98B8FF863}" presName="arrowAndChildren" presStyleCnt="0"/>
      <dgm:spPr/>
    </dgm:pt>
    <dgm:pt modelId="{A10F1DD8-7BFF-4E71-A24C-39329DCA74D5}" type="pres">
      <dgm:prSet presAssocID="{CEE3F28A-82BB-4607-8DFF-D4C98B8FF863}" presName="parentTextArrow" presStyleLbl="node1" presStyleIdx="1" presStyleCnt="6"/>
      <dgm:spPr/>
    </dgm:pt>
    <dgm:pt modelId="{ABC3554E-FC8D-4AA1-A0FB-1A57F56AAFE3}" type="pres">
      <dgm:prSet presAssocID="{6FDF4C44-E4EC-461C-951E-1405A845D5D1}" presName="sp" presStyleCnt="0"/>
      <dgm:spPr/>
    </dgm:pt>
    <dgm:pt modelId="{C5271FF5-07A7-45C0-9E3E-05AA2B8BA61C}" type="pres">
      <dgm:prSet presAssocID="{B8CA30A6-13A5-4812-9D6C-FDF962A6B08E}" presName="arrowAndChildren" presStyleCnt="0"/>
      <dgm:spPr/>
    </dgm:pt>
    <dgm:pt modelId="{72E3384E-7BE5-4EDB-827F-9E6FF5B8C21F}" type="pres">
      <dgm:prSet presAssocID="{B8CA30A6-13A5-4812-9D6C-FDF962A6B08E}" presName="parentTextArrow" presStyleLbl="node1" presStyleIdx="2" presStyleCnt="6"/>
      <dgm:spPr/>
    </dgm:pt>
    <dgm:pt modelId="{13937A94-C36C-4143-8519-0E053C2C7C5C}" type="pres">
      <dgm:prSet presAssocID="{235305C9-E44A-4B52-8A0C-DC99F1A760F0}" presName="sp" presStyleCnt="0"/>
      <dgm:spPr/>
    </dgm:pt>
    <dgm:pt modelId="{AEA9C01E-B0AE-434D-8897-C4A23AC2DF38}" type="pres">
      <dgm:prSet presAssocID="{EA300570-41E2-43B2-B9A1-319B517884E0}" presName="arrowAndChildren" presStyleCnt="0"/>
      <dgm:spPr/>
    </dgm:pt>
    <dgm:pt modelId="{62EC2687-F588-4AE6-86A0-40DBADCDC801}" type="pres">
      <dgm:prSet presAssocID="{EA300570-41E2-43B2-B9A1-319B517884E0}" presName="parentTextArrow" presStyleLbl="node1" presStyleIdx="3" presStyleCnt="6"/>
      <dgm:spPr/>
    </dgm:pt>
    <dgm:pt modelId="{583A487B-214D-4595-97B6-A6241FE7CC27}" type="pres">
      <dgm:prSet presAssocID="{F1617E7D-DA25-4C77-AD36-913A50A10B9A}" presName="sp" presStyleCnt="0"/>
      <dgm:spPr/>
    </dgm:pt>
    <dgm:pt modelId="{81BDCD4C-B5DA-4207-AC16-F38856FBBD9C}" type="pres">
      <dgm:prSet presAssocID="{CC5215B3-6574-437D-8E66-A3BCF0E54987}" presName="arrowAndChildren" presStyleCnt="0"/>
      <dgm:spPr/>
    </dgm:pt>
    <dgm:pt modelId="{21CF6B80-E64A-404D-8ED2-86B4D811B880}" type="pres">
      <dgm:prSet presAssocID="{CC5215B3-6574-437D-8E66-A3BCF0E54987}" presName="parentTextArrow" presStyleLbl="node1" presStyleIdx="4" presStyleCnt="6"/>
      <dgm:spPr/>
    </dgm:pt>
    <dgm:pt modelId="{D84A6CEA-4E4C-4FA6-8AD7-4B5F6C32A5C2}" type="pres">
      <dgm:prSet presAssocID="{CAD1FC45-B850-475E-A4C4-E36244BF373F}" presName="sp" presStyleCnt="0"/>
      <dgm:spPr/>
    </dgm:pt>
    <dgm:pt modelId="{840D66CD-2C8C-4597-9DFA-0D220DEBAA5C}" type="pres">
      <dgm:prSet presAssocID="{C0DB2146-9253-4E60-81C6-7C989FDDE2FB}" presName="arrowAndChildren" presStyleCnt="0"/>
      <dgm:spPr/>
    </dgm:pt>
    <dgm:pt modelId="{1C631864-9E8E-4DF3-A5F2-06BF1ECECA75}" type="pres">
      <dgm:prSet presAssocID="{C0DB2146-9253-4E60-81C6-7C989FDDE2FB}" presName="parentTextArrow" presStyleLbl="node1" presStyleIdx="5" presStyleCnt="6"/>
      <dgm:spPr/>
    </dgm:pt>
  </dgm:ptLst>
  <dgm:cxnLst>
    <dgm:cxn modelId="{7FAA3696-F9F4-4641-A87D-241FB98D0F4A}" type="presOf" srcId="{CEE3F28A-82BB-4607-8DFF-D4C98B8FF863}" destId="{A10F1DD8-7BFF-4E71-A24C-39329DCA74D5}" srcOrd="0" destOrd="0" presId="urn:microsoft.com/office/officeart/2005/8/layout/process4"/>
    <dgm:cxn modelId="{6B06ED6E-4FE0-43BC-94D3-6F854ABEDB45}" type="presOf" srcId="{34A15C70-42C0-4C53-8DCD-434CD48517EC}" destId="{150CA5B3-8F83-4BFB-BC7A-2314607A8070}" srcOrd="0" destOrd="0" presId="urn:microsoft.com/office/officeart/2005/8/layout/process4"/>
    <dgm:cxn modelId="{158DA5A4-991B-4E9B-823D-E1C819D7F216}" srcId="{1E9EA8BC-2965-48C1-AE13-3FF70428D23B}" destId="{EA300570-41E2-43B2-B9A1-319B517884E0}" srcOrd="2" destOrd="0" parTransId="{7D0328AB-B90E-4948-A458-AE53680B3980}" sibTransId="{235305C9-E44A-4B52-8A0C-DC99F1A760F0}"/>
    <dgm:cxn modelId="{64BFBFDB-6347-45ED-8641-6F86599F50BE}" srcId="{1E9EA8BC-2965-48C1-AE13-3FF70428D23B}" destId="{B8CA30A6-13A5-4812-9D6C-FDF962A6B08E}" srcOrd="3" destOrd="0" parTransId="{F9EF5BC6-595F-4666-A73C-53D90C32B8BE}" sibTransId="{6FDF4C44-E4EC-461C-951E-1405A845D5D1}"/>
    <dgm:cxn modelId="{C29AA3A3-58C9-468C-BB81-1B10F9696F9A}" type="presOf" srcId="{B8CA30A6-13A5-4812-9D6C-FDF962A6B08E}" destId="{72E3384E-7BE5-4EDB-827F-9E6FF5B8C21F}" srcOrd="0" destOrd="0" presId="urn:microsoft.com/office/officeart/2005/8/layout/process4"/>
    <dgm:cxn modelId="{8C635694-08CA-4905-8033-075E54B473DE}" type="presOf" srcId="{CC5215B3-6574-437D-8E66-A3BCF0E54987}" destId="{21CF6B80-E64A-404D-8ED2-86B4D811B880}" srcOrd="0" destOrd="0" presId="urn:microsoft.com/office/officeart/2005/8/layout/process4"/>
    <dgm:cxn modelId="{491B620E-3BAF-4CDA-9A53-845C4751D8B5}" srcId="{1E9EA8BC-2965-48C1-AE13-3FF70428D23B}" destId="{C0DB2146-9253-4E60-81C6-7C989FDDE2FB}" srcOrd="0" destOrd="0" parTransId="{ADCC1834-A71D-4167-988C-C2A747657025}" sibTransId="{CAD1FC45-B850-475E-A4C4-E36244BF373F}"/>
    <dgm:cxn modelId="{26382F4D-6097-4359-ABFB-4D9DEC641B2E}" srcId="{1E9EA8BC-2965-48C1-AE13-3FF70428D23B}" destId="{CC5215B3-6574-437D-8E66-A3BCF0E54987}" srcOrd="1" destOrd="0" parTransId="{EB1133D6-3A8B-4871-A6D6-B7F16FCFCB40}" sibTransId="{F1617E7D-DA25-4C77-AD36-913A50A10B9A}"/>
    <dgm:cxn modelId="{B9675821-F68C-4D1F-BA94-C94693C85735}" type="presOf" srcId="{1E9EA8BC-2965-48C1-AE13-3FF70428D23B}" destId="{1002AA4F-B3E8-49F6-9DE5-CA512B2C215E}" srcOrd="0" destOrd="0" presId="urn:microsoft.com/office/officeart/2005/8/layout/process4"/>
    <dgm:cxn modelId="{10E5AE1A-C66D-49F7-93E8-86423982ED43}" type="presOf" srcId="{EA300570-41E2-43B2-B9A1-319B517884E0}" destId="{62EC2687-F588-4AE6-86A0-40DBADCDC801}" srcOrd="0" destOrd="0" presId="urn:microsoft.com/office/officeart/2005/8/layout/process4"/>
    <dgm:cxn modelId="{ABFB275C-F54F-4350-961A-B15898CF07B4}" type="presOf" srcId="{C0DB2146-9253-4E60-81C6-7C989FDDE2FB}" destId="{1C631864-9E8E-4DF3-A5F2-06BF1ECECA75}" srcOrd="0" destOrd="0" presId="urn:microsoft.com/office/officeart/2005/8/layout/process4"/>
    <dgm:cxn modelId="{56B466D2-2A03-4841-81D4-82A4D822815F}" srcId="{1E9EA8BC-2965-48C1-AE13-3FF70428D23B}" destId="{34A15C70-42C0-4C53-8DCD-434CD48517EC}" srcOrd="5" destOrd="0" parTransId="{7002BECC-7B3A-4E15-9BA3-D8F024ECC33D}" sibTransId="{1D44E35B-E81E-43A6-868B-BD7CAD0DAC70}"/>
    <dgm:cxn modelId="{9F47D147-8298-4092-BB78-16A7B841E94F}" srcId="{1E9EA8BC-2965-48C1-AE13-3FF70428D23B}" destId="{CEE3F28A-82BB-4607-8DFF-D4C98B8FF863}" srcOrd="4" destOrd="0" parTransId="{EC9B674B-C514-4592-A86E-FD03396AE575}" sibTransId="{BF74451F-77D9-420D-9B66-0FCC76BF0387}"/>
    <dgm:cxn modelId="{41B3FF88-9A43-4B61-BE12-C66FD1A87550}" type="presParOf" srcId="{1002AA4F-B3E8-49F6-9DE5-CA512B2C215E}" destId="{F006BBB6-15FF-40BC-BC7B-B54E50F266A3}" srcOrd="0" destOrd="0" presId="urn:microsoft.com/office/officeart/2005/8/layout/process4"/>
    <dgm:cxn modelId="{C3368FBE-CFBD-4D93-8DD6-7A7819A693A9}" type="presParOf" srcId="{F006BBB6-15FF-40BC-BC7B-B54E50F266A3}" destId="{150CA5B3-8F83-4BFB-BC7A-2314607A8070}" srcOrd="0" destOrd="0" presId="urn:microsoft.com/office/officeart/2005/8/layout/process4"/>
    <dgm:cxn modelId="{6DA1C7BD-BC63-41E9-8296-576D351A6BAD}" type="presParOf" srcId="{1002AA4F-B3E8-49F6-9DE5-CA512B2C215E}" destId="{5D03DA0B-7481-4E9A-AD81-6A8F125BDBF6}" srcOrd="1" destOrd="0" presId="urn:microsoft.com/office/officeart/2005/8/layout/process4"/>
    <dgm:cxn modelId="{5167A214-A967-4F43-BF9C-4044A9283B5D}" type="presParOf" srcId="{1002AA4F-B3E8-49F6-9DE5-CA512B2C215E}" destId="{57319C35-CE7D-4AD5-A77D-11985D7306FE}" srcOrd="2" destOrd="0" presId="urn:microsoft.com/office/officeart/2005/8/layout/process4"/>
    <dgm:cxn modelId="{30920BEE-7678-4796-871D-BDA52E088CDC}" type="presParOf" srcId="{57319C35-CE7D-4AD5-A77D-11985D7306FE}" destId="{A10F1DD8-7BFF-4E71-A24C-39329DCA74D5}" srcOrd="0" destOrd="0" presId="urn:microsoft.com/office/officeart/2005/8/layout/process4"/>
    <dgm:cxn modelId="{9DBBDF4C-9233-4394-8A4C-BEC443D34305}" type="presParOf" srcId="{1002AA4F-B3E8-49F6-9DE5-CA512B2C215E}" destId="{ABC3554E-FC8D-4AA1-A0FB-1A57F56AAFE3}" srcOrd="3" destOrd="0" presId="urn:microsoft.com/office/officeart/2005/8/layout/process4"/>
    <dgm:cxn modelId="{0436D348-B9CC-4A6E-8D4F-D58B52DD72F9}" type="presParOf" srcId="{1002AA4F-B3E8-49F6-9DE5-CA512B2C215E}" destId="{C5271FF5-07A7-45C0-9E3E-05AA2B8BA61C}" srcOrd="4" destOrd="0" presId="urn:microsoft.com/office/officeart/2005/8/layout/process4"/>
    <dgm:cxn modelId="{12A07543-9142-419C-B4E7-9FF13E06547B}" type="presParOf" srcId="{C5271FF5-07A7-45C0-9E3E-05AA2B8BA61C}" destId="{72E3384E-7BE5-4EDB-827F-9E6FF5B8C21F}" srcOrd="0" destOrd="0" presId="urn:microsoft.com/office/officeart/2005/8/layout/process4"/>
    <dgm:cxn modelId="{41DFFA65-4D0B-4CA4-B01F-931BDAE00FA1}" type="presParOf" srcId="{1002AA4F-B3E8-49F6-9DE5-CA512B2C215E}" destId="{13937A94-C36C-4143-8519-0E053C2C7C5C}" srcOrd="5" destOrd="0" presId="urn:microsoft.com/office/officeart/2005/8/layout/process4"/>
    <dgm:cxn modelId="{48DEE11E-D84A-49B6-8E74-2AEE91B334A1}" type="presParOf" srcId="{1002AA4F-B3E8-49F6-9DE5-CA512B2C215E}" destId="{AEA9C01E-B0AE-434D-8897-C4A23AC2DF38}" srcOrd="6" destOrd="0" presId="urn:microsoft.com/office/officeart/2005/8/layout/process4"/>
    <dgm:cxn modelId="{CF4E718A-D1C1-41BE-8BFD-152A6E505EAB}" type="presParOf" srcId="{AEA9C01E-B0AE-434D-8897-C4A23AC2DF38}" destId="{62EC2687-F588-4AE6-86A0-40DBADCDC801}" srcOrd="0" destOrd="0" presId="urn:microsoft.com/office/officeart/2005/8/layout/process4"/>
    <dgm:cxn modelId="{D2344F5E-98DE-461F-A8D2-7C8275E71EC8}" type="presParOf" srcId="{1002AA4F-B3E8-49F6-9DE5-CA512B2C215E}" destId="{583A487B-214D-4595-97B6-A6241FE7CC27}" srcOrd="7" destOrd="0" presId="urn:microsoft.com/office/officeart/2005/8/layout/process4"/>
    <dgm:cxn modelId="{B54BBD63-9813-4902-A37A-0041E14AEC84}" type="presParOf" srcId="{1002AA4F-B3E8-49F6-9DE5-CA512B2C215E}" destId="{81BDCD4C-B5DA-4207-AC16-F38856FBBD9C}" srcOrd="8" destOrd="0" presId="urn:microsoft.com/office/officeart/2005/8/layout/process4"/>
    <dgm:cxn modelId="{B5555E52-F35E-4B3B-B9E2-FFFAA3EE99E6}" type="presParOf" srcId="{81BDCD4C-B5DA-4207-AC16-F38856FBBD9C}" destId="{21CF6B80-E64A-404D-8ED2-86B4D811B880}" srcOrd="0" destOrd="0" presId="urn:microsoft.com/office/officeart/2005/8/layout/process4"/>
    <dgm:cxn modelId="{6225CDC0-4593-4D65-B936-B5E965B1F8E5}" type="presParOf" srcId="{1002AA4F-B3E8-49F6-9DE5-CA512B2C215E}" destId="{D84A6CEA-4E4C-4FA6-8AD7-4B5F6C32A5C2}" srcOrd="9" destOrd="0" presId="urn:microsoft.com/office/officeart/2005/8/layout/process4"/>
    <dgm:cxn modelId="{D43BC493-7E6B-4B8A-8AEC-545FA2342514}" type="presParOf" srcId="{1002AA4F-B3E8-49F6-9DE5-CA512B2C215E}" destId="{840D66CD-2C8C-4597-9DFA-0D220DEBAA5C}" srcOrd="10" destOrd="0" presId="urn:microsoft.com/office/officeart/2005/8/layout/process4"/>
    <dgm:cxn modelId="{6F84A927-5130-41D8-9A37-B6A7D10A5BDF}" type="presParOf" srcId="{840D66CD-2C8C-4597-9DFA-0D220DEBAA5C}" destId="{1C631864-9E8E-4DF3-A5F2-06BF1ECECA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14C008-35AA-492B-9E51-7EDE024E3B1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7B91814-9EEF-4B37-81B9-2630E509FB77}">
      <dgm:prSet custT="1"/>
      <dgm:spPr/>
      <dgm:t>
        <a:bodyPr/>
        <a:lstStyle/>
        <a:p>
          <a:pPr rtl="0"/>
          <a:r>
            <a:rPr lang="en-US" sz="1400" dirty="0"/>
            <a:t> Boston University</a:t>
          </a:r>
        </a:p>
      </dgm:t>
    </dgm:pt>
    <dgm:pt modelId="{C9DBAE77-61AE-4298-99F1-90B72A086C98}" type="parTrans" cxnId="{8C90CA46-85A2-4D50-882E-E3CE02F88241}">
      <dgm:prSet/>
      <dgm:spPr/>
      <dgm:t>
        <a:bodyPr/>
        <a:lstStyle/>
        <a:p>
          <a:endParaRPr lang="en-US" sz="1400"/>
        </a:p>
      </dgm:t>
    </dgm:pt>
    <dgm:pt modelId="{5BF50E4F-0844-48FE-96D5-E3BF41AA7D09}" type="sibTrans" cxnId="{8C90CA46-85A2-4D50-882E-E3CE02F88241}">
      <dgm:prSet/>
      <dgm:spPr/>
      <dgm:t>
        <a:bodyPr/>
        <a:lstStyle/>
        <a:p>
          <a:endParaRPr lang="en-US" sz="1400"/>
        </a:p>
      </dgm:t>
    </dgm:pt>
    <dgm:pt modelId="{ECCCAFE6-41A9-45A8-9BB2-05EA90E9DB45}">
      <dgm:prSet custT="1"/>
      <dgm:spPr/>
      <dgm:t>
        <a:bodyPr/>
        <a:lstStyle/>
        <a:p>
          <a:pPr rtl="0"/>
          <a:r>
            <a:rPr lang="en-US" sz="1400" dirty="0"/>
            <a:t>FIU</a:t>
          </a:r>
        </a:p>
      </dgm:t>
    </dgm:pt>
    <dgm:pt modelId="{766F28A3-7D2A-4453-AC57-B30371C858BE}" type="parTrans" cxnId="{FAF8CF0E-FF69-40EC-A49A-C825D1591550}">
      <dgm:prSet/>
      <dgm:spPr/>
      <dgm:t>
        <a:bodyPr/>
        <a:lstStyle/>
        <a:p>
          <a:endParaRPr lang="en-US" sz="1400"/>
        </a:p>
      </dgm:t>
    </dgm:pt>
    <dgm:pt modelId="{25ED4DD7-9D22-4CE0-A0DA-1BBAAC3124A4}" type="sibTrans" cxnId="{FAF8CF0E-FF69-40EC-A49A-C825D1591550}">
      <dgm:prSet/>
      <dgm:spPr/>
      <dgm:t>
        <a:bodyPr/>
        <a:lstStyle/>
        <a:p>
          <a:endParaRPr lang="en-US" sz="1400"/>
        </a:p>
      </dgm:t>
    </dgm:pt>
    <dgm:pt modelId="{EF21736A-E47A-47AF-A2F9-3DAE19DC66DF}">
      <dgm:prSet custT="1"/>
      <dgm:spPr/>
      <dgm:t>
        <a:bodyPr/>
        <a:lstStyle/>
        <a:p>
          <a:pPr rtl="0"/>
          <a:r>
            <a:rPr lang="en-US" sz="1400" dirty="0"/>
            <a:t> Georgia State University</a:t>
          </a:r>
        </a:p>
      </dgm:t>
    </dgm:pt>
    <dgm:pt modelId="{57F7CF90-5567-4B14-B620-414B1BF4BC8B}" type="parTrans" cxnId="{AD793809-75EF-4A8D-8B4B-A775BCDB9385}">
      <dgm:prSet/>
      <dgm:spPr/>
      <dgm:t>
        <a:bodyPr/>
        <a:lstStyle/>
        <a:p>
          <a:endParaRPr lang="en-US" sz="1400"/>
        </a:p>
      </dgm:t>
    </dgm:pt>
    <dgm:pt modelId="{9EF8A2F2-7A2F-4383-977E-BA229676C13B}" type="sibTrans" cxnId="{AD793809-75EF-4A8D-8B4B-A775BCDB9385}">
      <dgm:prSet/>
      <dgm:spPr/>
      <dgm:t>
        <a:bodyPr/>
        <a:lstStyle/>
        <a:p>
          <a:endParaRPr lang="en-US" sz="1400"/>
        </a:p>
      </dgm:t>
    </dgm:pt>
    <dgm:pt modelId="{06B53DCE-8511-450E-A19A-E1C17B430C60}">
      <dgm:prSet custT="1"/>
      <dgm:spPr/>
      <dgm:t>
        <a:bodyPr/>
        <a:lstStyle/>
        <a:p>
          <a:pPr rtl="0"/>
          <a:r>
            <a:rPr lang="en-US" sz="1400" dirty="0"/>
            <a:t> NYU</a:t>
          </a:r>
        </a:p>
      </dgm:t>
    </dgm:pt>
    <dgm:pt modelId="{828CF4BF-D650-496F-8798-31668629A0CE}" type="parTrans" cxnId="{7633554D-0DE1-49FF-A3BA-D1FE73A61797}">
      <dgm:prSet/>
      <dgm:spPr/>
      <dgm:t>
        <a:bodyPr/>
        <a:lstStyle/>
        <a:p>
          <a:endParaRPr lang="en-US" sz="1400"/>
        </a:p>
      </dgm:t>
    </dgm:pt>
    <dgm:pt modelId="{6467AE06-8F97-43FA-A6BB-C6F3538C3208}" type="sibTrans" cxnId="{7633554D-0DE1-49FF-A3BA-D1FE73A61797}">
      <dgm:prSet/>
      <dgm:spPr/>
      <dgm:t>
        <a:bodyPr/>
        <a:lstStyle/>
        <a:p>
          <a:endParaRPr lang="en-US" sz="1400"/>
        </a:p>
      </dgm:t>
    </dgm:pt>
    <dgm:pt modelId="{FEBA4262-7598-41B6-9ABA-C4A56C72673C}">
      <dgm:prSet custT="1"/>
      <dgm:spPr/>
      <dgm:t>
        <a:bodyPr/>
        <a:lstStyle/>
        <a:p>
          <a:r>
            <a:rPr lang="en-US" sz="1400" b="0" i="0" dirty="0"/>
            <a:t>Boston University offers professional certificates in community, legal, and medical interpreting with specializations in Chinese, Portuguese, and Spanish. The program focuses on the linguistic techniques and ethical considerations of the interpreting profession, and organizes students in Cohort Groups based on their language specialization.</a:t>
          </a:r>
          <a:endParaRPr lang="en-US" sz="1400" dirty="0"/>
        </a:p>
      </dgm:t>
    </dgm:pt>
    <dgm:pt modelId="{6E284BAC-D821-4C33-8537-39542D9BD98C}" type="parTrans" cxnId="{6FE0A6BA-3BEB-4FB6-96EE-B573D85E982D}">
      <dgm:prSet/>
      <dgm:spPr/>
      <dgm:t>
        <a:bodyPr/>
        <a:lstStyle/>
        <a:p>
          <a:endParaRPr lang="en-US" sz="1400"/>
        </a:p>
      </dgm:t>
    </dgm:pt>
    <dgm:pt modelId="{C98AE26D-8F57-48DF-B028-B75A10279877}" type="sibTrans" cxnId="{6FE0A6BA-3BEB-4FB6-96EE-B573D85E982D}">
      <dgm:prSet/>
      <dgm:spPr/>
      <dgm:t>
        <a:bodyPr/>
        <a:lstStyle/>
        <a:p>
          <a:endParaRPr lang="en-US" sz="1400"/>
        </a:p>
      </dgm:t>
    </dgm:pt>
    <dgm:pt modelId="{E043DD0C-A9AA-4D54-A329-9F78F196F70D}">
      <dgm:prSet custT="1"/>
      <dgm:spPr/>
      <dgm:t>
        <a:bodyPr/>
        <a:lstStyle/>
        <a:p>
          <a:r>
            <a:rPr lang="en-US" sz="1400" b="0" i="0" dirty="0"/>
            <a:t>Located in Miami, Florida International offers a Certificate in Translation Studies (English / Spanish) and certificate in Legal Translation and Court Interpreting (English / Spanish). Established in 1980, the program offers classes in the evenings and weekends, and allows students to take up to five courses before making a commitment.</a:t>
          </a:r>
          <a:endParaRPr lang="en-US" sz="1400" dirty="0"/>
        </a:p>
      </dgm:t>
    </dgm:pt>
    <dgm:pt modelId="{BE72F66B-B87A-41E9-B4D2-7E1ABFBDAABE}" type="parTrans" cxnId="{660B517F-1861-4C90-8BF8-33D68A464FE3}">
      <dgm:prSet/>
      <dgm:spPr/>
      <dgm:t>
        <a:bodyPr/>
        <a:lstStyle/>
        <a:p>
          <a:endParaRPr lang="en-US" sz="1400"/>
        </a:p>
      </dgm:t>
    </dgm:pt>
    <dgm:pt modelId="{83344AF0-EAB6-4AE9-8483-C87FA8700EA8}" type="sibTrans" cxnId="{660B517F-1861-4C90-8BF8-33D68A464FE3}">
      <dgm:prSet/>
      <dgm:spPr/>
      <dgm:t>
        <a:bodyPr/>
        <a:lstStyle/>
        <a:p>
          <a:endParaRPr lang="en-US" sz="1400"/>
        </a:p>
      </dgm:t>
    </dgm:pt>
    <dgm:pt modelId="{EBCC9932-5FD6-46EE-A7B9-1629A3A085DA}">
      <dgm:prSet custT="1"/>
      <dgm:spPr/>
      <dgm:t>
        <a:bodyPr/>
        <a:lstStyle/>
        <a:p>
          <a:r>
            <a:rPr lang="en-US" sz="1400" b="0" i="0" dirty="0"/>
            <a:t>Located in Atlanta and established in 1980, Georgia State University’s Translation Certificate Program offers specializations in French, German, and Spanish translation, as well as French and Spanish Interpreting for medical, legal, and conference interpretation. The program consists of 15 semester hours which include classes in comparative stylistics, general and advanced translation, and a translation workshop.</a:t>
          </a:r>
          <a:endParaRPr lang="en-US" sz="1400" dirty="0"/>
        </a:p>
      </dgm:t>
    </dgm:pt>
    <dgm:pt modelId="{2DD51653-342E-4044-A2B4-C966AB22F780}" type="parTrans" cxnId="{EE3FAD55-749C-4115-9202-3156F090AF84}">
      <dgm:prSet/>
      <dgm:spPr/>
      <dgm:t>
        <a:bodyPr/>
        <a:lstStyle/>
        <a:p>
          <a:endParaRPr lang="en-US" sz="1400"/>
        </a:p>
      </dgm:t>
    </dgm:pt>
    <dgm:pt modelId="{43840B07-A646-4647-AFF3-2A76E7F8DE88}" type="sibTrans" cxnId="{EE3FAD55-749C-4115-9202-3156F090AF84}">
      <dgm:prSet/>
      <dgm:spPr/>
      <dgm:t>
        <a:bodyPr/>
        <a:lstStyle/>
        <a:p>
          <a:endParaRPr lang="en-US" sz="1400"/>
        </a:p>
      </dgm:t>
    </dgm:pt>
    <dgm:pt modelId="{A348A738-F409-4399-BDD9-0409B4364918}">
      <dgm:prSet custT="1"/>
      <dgm:spPr/>
      <dgm:t>
        <a:bodyPr/>
        <a:lstStyle/>
        <a:p>
          <a:r>
            <a:rPr lang="en-US" sz="1400" b="0" i="0" dirty="0"/>
            <a:t>NYU offers professional certificates in general translation, medical interpreting, court interpreting (Spanish/English), simultaneous interpreting, and general language studies certificates in Arabic, Japanese, Mandarin, Italian, Greek, Portuguese, Russian, Spanish, and language groups such as Slavic, East Asian, Middle Eastern, Scandinavian, and Classical languages.</a:t>
          </a:r>
          <a:endParaRPr lang="en-US" sz="1400" dirty="0"/>
        </a:p>
      </dgm:t>
    </dgm:pt>
    <dgm:pt modelId="{AD72DB1F-B3C4-4581-9381-37C55D683E09}" type="parTrans" cxnId="{C719CA4A-B7E3-4C23-97FE-D0DC7BFDAC42}">
      <dgm:prSet/>
      <dgm:spPr/>
      <dgm:t>
        <a:bodyPr/>
        <a:lstStyle/>
        <a:p>
          <a:endParaRPr lang="en-US" sz="1400"/>
        </a:p>
      </dgm:t>
    </dgm:pt>
    <dgm:pt modelId="{ECBC2289-3B18-4BF9-9E65-D73A413B473E}" type="sibTrans" cxnId="{C719CA4A-B7E3-4C23-97FE-D0DC7BFDAC42}">
      <dgm:prSet/>
      <dgm:spPr/>
      <dgm:t>
        <a:bodyPr/>
        <a:lstStyle/>
        <a:p>
          <a:endParaRPr lang="en-US" sz="1400"/>
        </a:p>
      </dgm:t>
    </dgm:pt>
    <dgm:pt modelId="{380A4DC8-D025-4F7D-BDBA-0EA0B8020714}" type="pres">
      <dgm:prSet presAssocID="{AB14C008-35AA-492B-9E51-7EDE024E3B16}" presName="linearFlow" presStyleCnt="0">
        <dgm:presLayoutVars>
          <dgm:dir/>
          <dgm:animLvl val="lvl"/>
          <dgm:resizeHandles val="exact"/>
        </dgm:presLayoutVars>
      </dgm:prSet>
      <dgm:spPr/>
    </dgm:pt>
    <dgm:pt modelId="{4A97EDFA-6AE0-42C2-A917-65FD3735737A}" type="pres">
      <dgm:prSet presAssocID="{07B91814-9EEF-4B37-81B9-2630E509FB77}" presName="composite" presStyleCnt="0"/>
      <dgm:spPr/>
    </dgm:pt>
    <dgm:pt modelId="{F69CE972-E53C-4C87-AF91-4BC704FC751B}" type="pres">
      <dgm:prSet presAssocID="{07B91814-9EEF-4B37-81B9-2630E509FB77}" presName="parentText" presStyleLbl="alignNode1" presStyleIdx="0" presStyleCnt="4">
        <dgm:presLayoutVars>
          <dgm:chMax val="1"/>
          <dgm:bulletEnabled val="1"/>
        </dgm:presLayoutVars>
      </dgm:prSet>
      <dgm:spPr/>
    </dgm:pt>
    <dgm:pt modelId="{2074FE2F-59C3-43D3-A712-1C71414D5FE2}" type="pres">
      <dgm:prSet presAssocID="{07B91814-9EEF-4B37-81B9-2630E509FB77}" presName="descendantText" presStyleLbl="alignAcc1" presStyleIdx="0" presStyleCnt="4" custScaleY="140476">
        <dgm:presLayoutVars>
          <dgm:bulletEnabled val="1"/>
        </dgm:presLayoutVars>
      </dgm:prSet>
      <dgm:spPr/>
    </dgm:pt>
    <dgm:pt modelId="{5E53CB2D-95E3-4C95-BC5D-5C4B56C17F32}" type="pres">
      <dgm:prSet presAssocID="{5BF50E4F-0844-48FE-96D5-E3BF41AA7D09}" presName="sp" presStyleCnt="0"/>
      <dgm:spPr/>
    </dgm:pt>
    <dgm:pt modelId="{A262CAF1-D6A8-4936-83CE-3432478AFE17}" type="pres">
      <dgm:prSet presAssocID="{ECCCAFE6-41A9-45A8-9BB2-05EA90E9DB45}" presName="composite" presStyleCnt="0"/>
      <dgm:spPr/>
    </dgm:pt>
    <dgm:pt modelId="{08B1A0FA-F3C3-44F3-8EAD-59D2C8F79104}" type="pres">
      <dgm:prSet presAssocID="{ECCCAFE6-41A9-45A8-9BB2-05EA90E9DB45}" presName="parentText" presStyleLbl="alignNode1" presStyleIdx="1" presStyleCnt="4">
        <dgm:presLayoutVars>
          <dgm:chMax val="1"/>
          <dgm:bulletEnabled val="1"/>
        </dgm:presLayoutVars>
      </dgm:prSet>
      <dgm:spPr/>
    </dgm:pt>
    <dgm:pt modelId="{9CA5C156-7DFD-43FB-8DDA-CC8EF5D70103}" type="pres">
      <dgm:prSet presAssocID="{ECCCAFE6-41A9-45A8-9BB2-05EA90E9DB45}" presName="descendantText" presStyleLbl="alignAcc1" presStyleIdx="1" presStyleCnt="4" custScaleY="149168">
        <dgm:presLayoutVars>
          <dgm:bulletEnabled val="1"/>
        </dgm:presLayoutVars>
      </dgm:prSet>
      <dgm:spPr/>
    </dgm:pt>
    <dgm:pt modelId="{C76B299E-E56B-4720-A1A5-942BEFE14F16}" type="pres">
      <dgm:prSet presAssocID="{25ED4DD7-9D22-4CE0-A0DA-1BBAAC3124A4}" presName="sp" presStyleCnt="0"/>
      <dgm:spPr/>
    </dgm:pt>
    <dgm:pt modelId="{8C3DE5E3-2C23-4048-9158-CB8E4151A01B}" type="pres">
      <dgm:prSet presAssocID="{EF21736A-E47A-47AF-A2F9-3DAE19DC66DF}" presName="composite" presStyleCnt="0"/>
      <dgm:spPr/>
    </dgm:pt>
    <dgm:pt modelId="{8AD7E990-0189-48D4-97B8-B62DD9D726FB}" type="pres">
      <dgm:prSet presAssocID="{EF21736A-E47A-47AF-A2F9-3DAE19DC66DF}" presName="parentText" presStyleLbl="alignNode1" presStyleIdx="2" presStyleCnt="4">
        <dgm:presLayoutVars>
          <dgm:chMax val="1"/>
          <dgm:bulletEnabled val="1"/>
        </dgm:presLayoutVars>
      </dgm:prSet>
      <dgm:spPr/>
    </dgm:pt>
    <dgm:pt modelId="{7F465FBE-7FB7-4E66-906A-6BC1AF0E10B1}" type="pres">
      <dgm:prSet presAssocID="{EF21736A-E47A-47AF-A2F9-3DAE19DC66DF}" presName="descendantText" presStyleLbl="alignAcc1" presStyleIdx="2" presStyleCnt="4" custScaleY="137849">
        <dgm:presLayoutVars>
          <dgm:bulletEnabled val="1"/>
        </dgm:presLayoutVars>
      </dgm:prSet>
      <dgm:spPr/>
    </dgm:pt>
    <dgm:pt modelId="{1639DD1C-01E5-4753-89F0-BB7B97249A89}" type="pres">
      <dgm:prSet presAssocID="{9EF8A2F2-7A2F-4383-977E-BA229676C13B}" presName="sp" presStyleCnt="0"/>
      <dgm:spPr/>
    </dgm:pt>
    <dgm:pt modelId="{540AD5AF-7FB1-4638-9BDC-E6C552647DE0}" type="pres">
      <dgm:prSet presAssocID="{06B53DCE-8511-450E-A19A-E1C17B430C60}" presName="composite" presStyleCnt="0"/>
      <dgm:spPr/>
    </dgm:pt>
    <dgm:pt modelId="{60F7F6DD-D556-4884-8CAA-12C15C506D0F}" type="pres">
      <dgm:prSet presAssocID="{06B53DCE-8511-450E-A19A-E1C17B430C60}" presName="parentText" presStyleLbl="alignNode1" presStyleIdx="3" presStyleCnt="4">
        <dgm:presLayoutVars>
          <dgm:chMax val="1"/>
          <dgm:bulletEnabled val="1"/>
        </dgm:presLayoutVars>
      </dgm:prSet>
      <dgm:spPr/>
    </dgm:pt>
    <dgm:pt modelId="{5C7D221B-66F1-4BC3-AC7D-19AC47A40320}" type="pres">
      <dgm:prSet presAssocID="{06B53DCE-8511-450E-A19A-E1C17B430C60}" presName="descendantText" presStyleLbl="alignAcc1" presStyleIdx="3" presStyleCnt="4" custScaleY="142111">
        <dgm:presLayoutVars>
          <dgm:bulletEnabled val="1"/>
        </dgm:presLayoutVars>
      </dgm:prSet>
      <dgm:spPr/>
    </dgm:pt>
  </dgm:ptLst>
  <dgm:cxnLst>
    <dgm:cxn modelId="{81FE80E6-A193-4774-8DFD-A7BAA68E4EDD}" type="presOf" srcId="{FEBA4262-7598-41B6-9ABA-C4A56C72673C}" destId="{2074FE2F-59C3-43D3-A712-1C71414D5FE2}" srcOrd="0" destOrd="0" presId="urn:microsoft.com/office/officeart/2005/8/layout/chevron2"/>
    <dgm:cxn modelId="{660B517F-1861-4C90-8BF8-33D68A464FE3}" srcId="{ECCCAFE6-41A9-45A8-9BB2-05EA90E9DB45}" destId="{E043DD0C-A9AA-4D54-A329-9F78F196F70D}" srcOrd="0" destOrd="0" parTransId="{BE72F66B-B87A-41E9-B4D2-7E1ABFBDAABE}" sibTransId="{83344AF0-EAB6-4AE9-8483-C87FA8700EA8}"/>
    <dgm:cxn modelId="{FAF8CF0E-FF69-40EC-A49A-C825D1591550}" srcId="{AB14C008-35AA-492B-9E51-7EDE024E3B16}" destId="{ECCCAFE6-41A9-45A8-9BB2-05EA90E9DB45}" srcOrd="1" destOrd="0" parTransId="{766F28A3-7D2A-4453-AC57-B30371C858BE}" sibTransId="{25ED4DD7-9D22-4CE0-A0DA-1BBAAC3124A4}"/>
    <dgm:cxn modelId="{E8E3CA7A-6512-40F4-9CDD-7E2F3B992D87}" type="presOf" srcId="{ECCCAFE6-41A9-45A8-9BB2-05EA90E9DB45}" destId="{08B1A0FA-F3C3-44F3-8EAD-59D2C8F79104}" srcOrd="0" destOrd="0" presId="urn:microsoft.com/office/officeart/2005/8/layout/chevron2"/>
    <dgm:cxn modelId="{A482465C-7BE2-4BD9-90A5-39271C6C00CA}" type="presOf" srcId="{AB14C008-35AA-492B-9E51-7EDE024E3B16}" destId="{380A4DC8-D025-4F7D-BDBA-0EA0B8020714}" srcOrd="0" destOrd="0" presId="urn:microsoft.com/office/officeart/2005/8/layout/chevron2"/>
    <dgm:cxn modelId="{EE3FAD55-749C-4115-9202-3156F090AF84}" srcId="{EF21736A-E47A-47AF-A2F9-3DAE19DC66DF}" destId="{EBCC9932-5FD6-46EE-A7B9-1629A3A085DA}" srcOrd="0" destOrd="0" parTransId="{2DD51653-342E-4044-A2B4-C966AB22F780}" sibTransId="{43840B07-A646-4647-AFF3-2A76E7F8DE88}"/>
    <dgm:cxn modelId="{8C90CA46-85A2-4D50-882E-E3CE02F88241}" srcId="{AB14C008-35AA-492B-9E51-7EDE024E3B16}" destId="{07B91814-9EEF-4B37-81B9-2630E509FB77}" srcOrd="0" destOrd="0" parTransId="{C9DBAE77-61AE-4298-99F1-90B72A086C98}" sibTransId="{5BF50E4F-0844-48FE-96D5-E3BF41AA7D09}"/>
    <dgm:cxn modelId="{F2D98DAB-CAC9-4E33-AFC8-D9C51B491B63}" type="presOf" srcId="{EF21736A-E47A-47AF-A2F9-3DAE19DC66DF}" destId="{8AD7E990-0189-48D4-97B8-B62DD9D726FB}" srcOrd="0" destOrd="0" presId="urn:microsoft.com/office/officeart/2005/8/layout/chevron2"/>
    <dgm:cxn modelId="{7633554D-0DE1-49FF-A3BA-D1FE73A61797}" srcId="{AB14C008-35AA-492B-9E51-7EDE024E3B16}" destId="{06B53DCE-8511-450E-A19A-E1C17B430C60}" srcOrd="3" destOrd="0" parTransId="{828CF4BF-D650-496F-8798-31668629A0CE}" sibTransId="{6467AE06-8F97-43FA-A6BB-C6F3538C3208}"/>
    <dgm:cxn modelId="{C719CA4A-B7E3-4C23-97FE-D0DC7BFDAC42}" srcId="{06B53DCE-8511-450E-A19A-E1C17B430C60}" destId="{A348A738-F409-4399-BDD9-0409B4364918}" srcOrd="0" destOrd="0" parTransId="{AD72DB1F-B3C4-4581-9381-37C55D683E09}" sibTransId="{ECBC2289-3B18-4BF9-9E65-D73A413B473E}"/>
    <dgm:cxn modelId="{AD793809-75EF-4A8D-8B4B-A775BCDB9385}" srcId="{AB14C008-35AA-492B-9E51-7EDE024E3B16}" destId="{EF21736A-E47A-47AF-A2F9-3DAE19DC66DF}" srcOrd="2" destOrd="0" parTransId="{57F7CF90-5567-4B14-B620-414B1BF4BC8B}" sibTransId="{9EF8A2F2-7A2F-4383-977E-BA229676C13B}"/>
    <dgm:cxn modelId="{40B1BAFB-2D5B-4075-A3E2-65E6A5F62175}" type="presOf" srcId="{EBCC9932-5FD6-46EE-A7B9-1629A3A085DA}" destId="{7F465FBE-7FB7-4E66-906A-6BC1AF0E10B1}" srcOrd="0" destOrd="0" presId="urn:microsoft.com/office/officeart/2005/8/layout/chevron2"/>
    <dgm:cxn modelId="{4572068C-E1E2-49F2-8212-1009B6DD3774}" type="presOf" srcId="{A348A738-F409-4399-BDD9-0409B4364918}" destId="{5C7D221B-66F1-4BC3-AC7D-19AC47A40320}" srcOrd="0" destOrd="0" presId="urn:microsoft.com/office/officeart/2005/8/layout/chevron2"/>
    <dgm:cxn modelId="{6FE0A6BA-3BEB-4FB6-96EE-B573D85E982D}" srcId="{07B91814-9EEF-4B37-81B9-2630E509FB77}" destId="{FEBA4262-7598-41B6-9ABA-C4A56C72673C}" srcOrd="0" destOrd="0" parTransId="{6E284BAC-D821-4C33-8537-39542D9BD98C}" sibTransId="{C98AE26D-8F57-48DF-B028-B75A10279877}"/>
    <dgm:cxn modelId="{21ADF35D-01FF-41F1-A1F8-94D12B146A33}" type="presOf" srcId="{06B53DCE-8511-450E-A19A-E1C17B430C60}" destId="{60F7F6DD-D556-4884-8CAA-12C15C506D0F}" srcOrd="0" destOrd="0" presId="urn:microsoft.com/office/officeart/2005/8/layout/chevron2"/>
    <dgm:cxn modelId="{9A1BBFD3-CBFE-4A4D-91FC-5934A0DE08C1}" type="presOf" srcId="{E043DD0C-A9AA-4D54-A329-9F78F196F70D}" destId="{9CA5C156-7DFD-43FB-8DDA-CC8EF5D70103}" srcOrd="0" destOrd="0" presId="urn:microsoft.com/office/officeart/2005/8/layout/chevron2"/>
    <dgm:cxn modelId="{86370429-404C-45D2-97AA-9D3A9228C5F9}" type="presOf" srcId="{07B91814-9EEF-4B37-81B9-2630E509FB77}" destId="{F69CE972-E53C-4C87-AF91-4BC704FC751B}" srcOrd="0" destOrd="0" presId="urn:microsoft.com/office/officeart/2005/8/layout/chevron2"/>
    <dgm:cxn modelId="{C3AF3911-0C0E-405F-9755-68D0A0A89537}" type="presParOf" srcId="{380A4DC8-D025-4F7D-BDBA-0EA0B8020714}" destId="{4A97EDFA-6AE0-42C2-A917-65FD3735737A}" srcOrd="0" destOrd="0" presId="urn:microsoft.com/office/officeart/2005/8/layout/chevron2"/>
    <dgm:cxn modelId="{94FCCCBB-9BF5-4286-8A3E-F13D0A00A570}" type="presParOf" srcId="{4A97EDFA-6AE0-42C2-A917-65FD3735737A}" destId="{F69CE972-E53C-4C87-AF91-4BC704FC751B}" srcOrd="0" destOrd="0" presId="urn:microsoft.com/office/officeart/2005/8/layout/chevron2"/>
    <dgm:cxn modelId="{6B4C3BC0-FDDE-42CF-8CED-BF612D466E37}" type="presParOf" srcId="{4A97EDFA-6AE0-42C2-A917-65FD3735737A}" destId="{2074FE2F-59C3-43D3-A712-1C71414D5FE2}" srcOrd="1" destOrd="0" presId="urn:microsoft.com/office/officeart/2005/8/layout/chevron2"/>
    <dgm:cxn modelId="{D5B49DAA-25C6-4554-B903-8052CAC08AD0}" type="presParOf" srcId="{380A4DC8-D025-4F7D-BDBA-0EA0B8020714}" destId="{5E53CB2D-95E3-4C95-BC5D-5C4B56C17F32}" srcOrd="1" destOrd="0" presId="urn:microsoft.com/office/officeart/2005/8/layout/chevron2"/>
    <dgm:cxn modelId="{C039F5AE-31D8-45D4-A6ED-1AE458FD663D}" type="presParOf" srcId="{380A4DC8-D025-4F7D-BDBA-0EA0B8020714}" destId="{A262CAF1-D6A8-4936-83CE-3432478AFE17}" srcOrd="2" destOrd="0" presId="urn:microsoft.com/office/officeart/2005/8/layout/chevron2"/>
    <dgm:cxn modelId="{05D59368-3FB8-4142-AAB1-8B09A869869B}" type="presParOf" srcId="{A262CAF1-D6A8-4936-83CE-3432478AFE17}" destId="{08B1A0FA-F3C3-44F3-8EAD-59D2C8F79104}" srcOrd="0" destOrd="0" presId="urn:microsoft.com/office/officeart/2005/8/layout/chevron2"/>
    <dgm:cxn modelId="{5DEA9C43-4581-4193-8BD6-AD3FC53B90EB}" type="presParOf" srcId="{A262CAF1-D6A8-4936-83CE-3432478AFE17}" destId="{9CA5C156-7DFD-43FB-8DDA-CC8EF5D70103}" srcOrd="1" destOrd="0" presId="urn:microsoft.com/office/officeart/2005/8/layout/chevron2"/>
    <dgm:cxn modelId="{925C6840-C03C-4D35-A896-EB6B472E7BFD}" type="presParOf" srcId="{380A4DC8-D025-4F7D-BDBA-0EA0B8020714}" destId="{C76B299E-E56B-4720-A1A5-942BEFE14F16}" srcOrd="3" destOrd="0" presId="urn:microsoft.com/office/officeart/2005/8/layout/chevron2"/>
    <dgm:cxn modelId="{6321B40C-A26E-4D2A-9745-AFA631247764}" type="presParOf" srcId="{380A4DC8-D025-4F7D-BDBA-0EA0B8020714}" destId="{8C3DE5E3-2C23-4048-9158-CB8E4151A01B}" srcOrd="4" destOrd="0" presId="urn:microsoft.com/office/officeart/2005/8/layout/chevron2"/>
    <dgm:cxn modelId="{3D68DCFE-B5F4-4A2C-B64E-3C78903E1869}" type="presParOf" srcId="{8C3DE5E3-2C23-4048-9158-CB8E4151A01B}" destId="{8AD7E990-0189-48D4-97B8-B62DD9D726FB}" srcOrd="0" destOrd="0" presId="urn:microsoft.com/office/officeart/2005/8/layout/chevron2"/>
    <dgm:cxn modelId="{05A069B7-A22C-4F2C-8B4C-3F683E12C1E6}" type="presParOf" srcId="{8C3DE5E3-2C23-4048-9158-CB8E4151A01B}" destId="{7F465FBE-7FB7-4E66-906A-6BC1AF0E10B1}" srcOrd="1" destOrd="0" presId="urn:microsoft.com/office/officeart/2005/8/layout/chevron2"/>
    <dgm:cxn modelId="{59893A18-AF1E-43C8-B7B7-C6C958D57BD1}" type="presParOf" srcId="{380A4DC8-D025-4F7D-BDBA-0EA0B8020714}" destId="{1639DD1C-01E5-4753-89F0-BB7B97249A89}" srcOrd="5" destOrd="0" presId="urn:microsoft.com/office/officeart/2005/8/layout/chevron2"/>
    <dgm:cxn modelId="{B7075F60-FFF4-466E-AC93-1C6CCF5DED32}" type="presParOf" srcId="{380A4DC8-D025-4F7D-BDBA-0EA0B8020714}" destId="{540AD5AF-7FB1-4638-9BDC-E6C552647DE0}" srcOrd="6" destOrd="0" presId="urn:microsoft.com/office/officeart/2005/8/layout/chevron2"/>
    <dgm:cxn modelId="{99CC95F8-237C-45C7-B027-30B721C42671}" type="presParOf" srcId="{540AD5AF-7FB1-4638-9BDC-E6C552647DE0}" destId="{60F7F6DD-D556-4884-8CAA-12C15C506D0F}" srcOrd="0" destOrd="0" presId="urn:microsoft.com/office/officeart/2005/8/layout/chevron2"/>
    <dgm:cxn modelId="{FAD4BECC-2ED4-4453-8B9E-FC5D6C6BA371}" type="presParOf" srcId="{540AD5AF-7FB1-4638-9BDC-E6C552647DE0}" destId="{5C7D221B-66F1-4BC3-AC7D-19AC47A403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2C863-44B4-4778-A983-F82277AEFAC1}">
      <dsp:nvSpPr>
        <dsp:cNvPr id="0" name=""/>
        <dsp:cNvSpPr/>
      </dsp:nvSpPr>
      <dsp:spPr>
        <a:xfrm>
          <a:off x="2491" y="1598907"/>
          <a:ext cx="2220423" cy="18313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FROM LANGUAGE LEARNING </a:t>
          </a:r>
        </a:p>
        <a:p>
          <a:pPr marL="114300" lvl="1" indent="-114300" algn="l" defTabSz="622300">
            <a:lnSpc>
              <a:spcPct val="90000"/>
            </a:lnSpc>
            <a:spcBef>
              <a:spcPct val="0"/>
            </a:spcBef>
            <a:spcAft>
              <a:spcPct val="15000"/>
            </a:spcAft>
            <a:buChar char="•"/>
          </a:pPr>
          <a:r>
            <a:rPr lang="en-US" sz="1400" kern="1200" dirty="0"/>
            <a:t>TO A FIELD OF ACADEMIC INVESTIGATION</a:t>
          </a:r>
        </a:p>
        <a:p>
          <a:pPr marL="114300" lvl="1" indent="-114300" algn="l" defTabSz="622300">
            <a:lnSpc>
              <a:spcPct val="90000"/>
            </a:lnSpc>
            <a:spcBef>
              <a:spcPct val="0"/>
            </a:spcBef>
            <a:spcAft>
              <a:spcPct val="15000"/>
            </a:spcAft>
            <a:buChar char="•"/>
          </a:pPr>
          <a:endParaRPr lang="en-US" sz="1400" kern="1200" dirty="0"/>
        </a:p>
      </dsp:txBody>
      <dsp:txXfrm>
        <a:off x="44636" y="1641052"/>
        <a:ext cx="2136133" cy="1354655"/>
      </dsp:txXfrm>
    </dsp:sp>
    <dsp:sp modelId="{BCFFA236-B2AC-4480-9556-B6537A647842}">
      <dsp:nvSpPr>
        <dsp:cNvPr id="0" name=""/>
        <dsp:cNvSpPr/>
      </dsp:nvSpPr>
      <dsp:spPr>
        <a:xfrm>
          <a:off x="1271641" y="2111694"/>
          <a:ext cx="2335542" cy="2335542"/>
        </a:xfrm>
        <a:prstGeom prst="leftCircularArrow">
          <a:avLst>
            <a:gd name="adj1" fmla="val 2673"/>
            <a:gd name="adj2" fmla="val 325280"/>
            <a:gd name="adj3" fmla="val 2100791"/>
            <a:gd name="adj4" fmla="val 9024489"/>
            <a:gd name="adj5" fmla="val 31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5EEF1-E182-4110-A19F-0DCA47DC4B12}">
      <dsp:nvSpPr>
        <dsp:cNvPr id="0" name=""/>
        <dsp:cNvSpPr/>
      </dsp:nvSpPr>
      <dsp:spPr>
        <a:xfrm>
          <a:off x="495918" y="3037852"/>
          <a:ext cx="1973709" cy="784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HOLMES</a:t>
          </a:r>
        </a:p>
      </dsp:txBody>
      <dsp:txXfrm>
        <a:off x="518906" y="3060840"/>
        <a:ext cx="1927733" cy="738903"/>
      </dsp:txXfrm>
    </dsp:sp>
    <dsp:sp modelId="{25A4DE7F-98C7-4F93-AFF8-27B4A4B5D093}">
      <dsp:nvSpPr>
        <dsp:cNvPr id="0" name=""/>
        <dsp:cNvSpPr/>
      </dsp:nvSpPr>
      <dsp:spPr>
        <a:xfrm>
          <a:off x="2766931" y="1598907"/>
          <a:ext cx="2220423" cy="18313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PRAGMATIC APPROACH</a:t>
          </a:r>
        </a:p>
        <a:p>
          <a:pPr marL="114300" lvl="1" indent="-114300" algn="l" defTabSz="622300">
            <a:lnSpc>
              <a:spcPct val="90000"/>
            </a:lnSpc>
            <a:spcBef>
              <a:spcPct val="0"/>
            </a:spcBef>
            <a:spcAft>
              <a:spcPct val="15000"/>
            </a:spcAft>
            <a:buChar char="•"/>
          </a:pPr>
          <a:r>
            <a:rPr lang="en-US" sz="1400" kern="1200" dirty="0"/>
            <a:t>OUTLINED DIFFERENT METHODS OF TRANSLATION FOR THE SAME TEXT</a:t>
          </a:r>
        </a:p>
      </dsp:txBody>
      <dsp:txXfrm>
        <a:off x="2809076" y="2033492"/>
        <a:ext cx="2136133" cy="1354655"/>
      </dsp:txXfrm>
    </dsp:sp>
    <dsp:sp modelId="{B16FB308-8D44-44AC-B159-1FE2380FB498}">
      <dsp:nvSpPr>
        <dsp:cNvPr id="0" name=""/>
        <dsp:cNvSpPr/>
      </dsp:nvSpPr>
      <dsp:spPr>
        <a:xfrm>
          <a:off x="4017577" y="510155"/>
          <a:ext cx="2619263" cy="2619263"/>
        </a:xfrm>
        <a:prstGeom prst="circularArrow">
          <a:avLst>
            <a:gd name="adj1" fmla="val 2384"/>
            <a:gd name="adj2" fmla="val 288103"/>
            <a:gd name="adj3" fmla="val 19536386"/>
            <a:gd name="adj4" fmla="val 12575511"/>
            <a:gd name="adj5" fmla="val 27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B3DEB8-AD51-4775-AFC3-98F7287D1FB1}">
      <dsp:nvSpPr>
        <dsp:cNvPr id="0" name=""/>
        <dsp:cNvSpPr/>
      </dsp:nvSpPr>
      <dsp:spPr>
        <a:xfrm>
          <a:off x="3260358" y="1206467"/>
          <a:ext cx="1973709" cy="784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LEFEVRE</a:t>
          </a:r>
        </a:p>
      </dsp:txBody>
      <dsp:txXfrm>
        <a:off x="3283346" y="1229455"/>
        <a:ext cx="1927733" cy="738903"/>
      </dsp:txXfrm>
    </dsp:sp>
    <dsp:sp modelId="{4AF9BC0C-7DCA-4A61-9DF9-1F4534CF2DC1}">
      <dsp:nvSpPr>
        <dsp:cNvPr id="0" name=""/>
        <dsp:cNvSpPr/>
      </dsp:nvSpPr>
      <dsp:spPr>
        <a:xfrm>
          <a:off x="5531371" y="1598907"/>
          <a:ext cx="2220423" cy="18313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THERE IS NO SINGLE WAY OF TRANSLATING TEXT</a:t>
          </a:r>
        </a:p>
        <a:p>
          <a:pPr marL="114300" lvl="1" indent="-114300" algn="l" defTabSz="622300">
            <a:lnSpc>
              <a:spcPct val="90000"/>
            </a:lnSpc>
            <a:spcBef>
              <a:spcPct val="0"/>
            </a:spcBef>
            <a:spcAft>
              <a:spcPct val="15000"/>
            </a:spcAft>
            <a:buChar char="•"/>
          </a:pPr>
          <a:r>
            <a:rPr lang="en-US" sz="1400" kern="1200" dirty="0"/>
            <a:t>NEED TO NEGOTIATE BETWEEN LANGUAGE AND CULTURE</a:t>
          </a:r>
        </a:p>
      </dsp:txBody>
      <dsp:txXfrm>
        <a:off x="5573516" y="1641052"/>
        <a:ext cx="2136133" cy="1354655"/>
      </dsp:txXfrm>
    </dsp:sp>
    <dsp:sp modelId="{770C9A00-59DE-4C58-8BBC-5F18090C9E95}">
      <dsp:nvSpPr>
        <dsp:cNvPr id="0" name=""/>
        <dsp:cNvSpPr/>
      </dsp:nvSpPr>
      <dsp:spPr>
        <a:xfrm>
          <a:off x="6024798" y="3037852"/>
          <a:ext cx="1973709" cy="784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BASSNET</a:t>
          </a:r>
        </a:p>
      </dsp:txBody>
      <dsp:txXfrm>
        <a:off x="6047786" y="3060840"/>
        <a:ext cx="1927733" cy="73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A82CE-57F4-46E7-B3A6-9C208ACE0CA9}">
      <dsp:nvSpPr>
        <dsp:cNvPr id="0" name=""/>
        <dsp:cNvSpPr/>
      </dsp:nvSpPr>
      <dsp:spPr>
        <a:xfrm>
          <a:off x="0" y="495299"/>
          <a:ext cx="7620000" cy="3810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t>The field of Translation Studies is well-consolidated and during the past 30 years or so five distinct approaches have emerged: </a:t>
          </a:r>
          <a:r>
            <a:rPr lang="en-US" sz="2000" kern="1200" dirty="0"/>
            <a:t>(Soler Pardo, 2013: 15)</a:t>
          </a:r>
        </a:p>
      </dsp:txBody>
      <dsp:txXfrm>
        <a:off x="185989" y="681288"/>
        <a:ext cx="7248022" cy="3438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C244-6B35-40F4-8D90-EC14FF207C47}">
      <dsp:nvSpPr>
        <dsp:cNvPr id="0" name=""/>
        <dsp:cNvSpPr/>
      </dsp:nvSpPr>
      <dsp:spPr>
        <a:xfrm>
          <a:off x="3008804" y="442"/>
          <a:ext cx="1684930" cy="1095204"/>
        </a:xfrm>
        <a:prstGeom prst="roundRect">
          <a:avLst/>
        </a:prstGeom>
        <a:solidFill>
          <a:schemeClr val="accent3">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LINGUISTIC APPROACH</a:t>
          </a:r>
        </a:p>
      </dsp:txBody>
      <dsp:txXfrm>
        <a:off x="3062267" y="53905"/>
        <a:ext cx="1578004" cy="988278"/>
      </dsp:txXfrm>
    </dsp:sp>
    <dsp:sp modelId="{0619F13C-846A-46BD-BF2F-817D1FEA6B8E}">
      <dsp:nvSpPr>
        <dsp:cNvPr id="0" name=""/>
        <dsp:cNvSpPr/>
      </dsp:nvSpPr>
      <dsp:spPr>
        <a:xfrm>
          <a:off x="1664769" y="548045"/>
          <a:ext cx="4373001" cy="4373001"/>
        </a:xfrm>
        <a:custGeom>
          <a:avLst/>
          <a:gdLst/>
          <a:ahLst/>
          <a:cxnLst/>
          <a:rect l="0" t="0" r="0" b="0"/>
          <a:pathLst>
            <a:path>
              <a:moveTo>
                <a:pt x="3254298" y="278466"/>
              </a:moveTo>
              <a:arcTo wR="2186500" hR="2186500" stAng="17953968" swAng="1210693"/>
            </a:path>
          </a:pathLst>
        </a:custGeom>
        <a:noFill/>
        <a:ln w="12700" cap="flat" cmpd="sng" algn="ctr">
          <a:solidFill>
            <a:schemeClr val="accent3">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2D29043-87DA-4083-BB6D-151532BA14E5}">
      <dsp:nvSpPr>
        <dsp:cNvPr id="0" name=""/>
        <dsp:cNvSpPr/>
      </dsp:nvSpPr>
      <dsp:spPr>
        <a:xfrm>
          <a:off x="5088290" y="1511277"/>
          <a:ext cx="1684930" cy="1095204"/>
        </a:xfrm>
        <a:prstGeom prst="roundRect">
          <a:avLst/>
        </a:prstGeom>
        <a:solidFill>
          <a:schemeClr val="accent3">
            <a:shade val="50000"/>
            <a:hueOff val="-25114"/>
            <a:satOff val="4948"/>
            <a:lumOff val="1516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TEXTUAL APPROACH</a:t>
          </a:r>
        </a:p>
      </dsp:txBody>
      <dsp:txXfrm>
        <a:off x="5141753" y="1564740"/>
        <a:ext cx="1578004" cy="988278"/>
      </dsp:txXfrm>
    </dsp:sp>
    <dsp:sp modelId="{FB56152F-C389-4C99-84A8-2204160D6892}">
      <dsp:nvSpPr>
        <dsp:cNvPr id="0" name=""/>
        <dsp:cNvSpPr/>
      </dsp:nvSpPr>
      <dsp:spPr>
        <a:xfrm>
          <a:off x="1664769" y="548045"/>
          <a:ext cx="4373001" cy="4373001"/>
        </a:xfrm>
        <a:custGeom>
          <a:avLst/>
          <a:gdLst/>
          <a:ahLst/>
          <a:cxnLst/>
          <a:rect l="0" t="0" r="0" b="0"/>
          <a:pathLst>
            <a:path>
              <a:moveTo>
                <a:pt x="4367744" y="2338033"/>
              </a:moveTo>
              <a:arcTo wR="2186500" hR="2186500" stAng="21838441" swAng="1359072"/>
            </a:path>
          </a:pathLst>
        </a:custGeom>
        <a:noFill/>
        <a:ln w="12700" cap="flat" cmpd="sng" algn="ctr">
          <a:solidFill>
            <a:schemeClr val="accent3">
              <a:shade val="90000"/>
              <a:hueOff val="-26821"/>
              <a:satOff val="-917"/>
              <a:lumOff val="1022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0E2C5F-A611-4A84-83DE-BD6A43510D36}">
      <dsp:nvSpPr>
        <dsp:cNvPr id="0" name=""/>
        <dsp:cNvSpPr/>
      </dsp:nvSpPr>
      <dsp:spPr>
        <a:xfrm>
          <a:off x="4293997" y="3955859"/>
          <a:ext cx="1684930" cy="1095204"/>
        </a:xfrm>
        <a:prstGeom prst="roundRect">
          <a:avLst/>
        </a:prstGeom>
        <a:solidFill>
          <a:schemeClr val="accent3">
            <a:shade val="50000"/>
            <a:hueOff val="-50228"/>
            <a:satOff val="9897"/>
            <a:lumOff val="3033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PHILOSOPHICAL AND HERMENEUTIC APPROACH</a:t>
          </a:r>
        </a:p>
      </dsp:txBody>
      <dsp:txXfrm>
        <a:off x="4347460" y="4009322"/>
        <a:ext cx="1578004" cy="988278"/>
      </dsp:txXfrm>
    </dsp:sp>
    <dsp:sp modelId="{C6D6B764-77FE-45D3-A1BF-F338C34F67C5}">
      <dsp:nvSpPr>
        <dsp:cNvPr id="0" name=""/>
        <dsp:cNvSpPr/>
      </dsp:nvSpPr>
      <dsp:spPr>
        <a:xfrm>
          <a:off x="1664769" y="548045"/>
          <a:ext cx="4373001" cy="4373001"/>
        </a:xfrm>
        <a:custGeom>
          <a:avLst/>
          <a:gdLst/>
          <a:ahLst/>
          <a:cxnLst/>
          <a:rect l="0" t="0" r="0" b="0"/>
          <a:pathLst>
            <a:path>
              <a:moveTo>
                <a:pt x="2454543" y="4356509"/>
              </a:moveTo>
              <a:arcTo wR="2186500" hR="2186500" stAng="4977504" swAng="844992"/>
            </a:path>
          </a:pathLst>
        </a:custGeom>
        <a:noFill/>
        <a:ln w="12700" cap="flat" cmpd="sng" algn="ctr">
          <a:solidFill>
            <a:schemeClr val="accent3">
              <a:shade val="90000"/>
              <a:hueOff val="-53642"/>
              <a:satOff val="-1834"/>
              <a:lumOff val="2045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63B13E-8981-484E-A640-409F2C7A9513}">
      <dsp:nvSpPr>
        <dsp:cNvPr id="0" name=""/>
        <dsp:cNvSpPr/>
      </dsp:nvSpPr>
      <dsp:spPr>
        <a:xfrm>
          <a:off x="1723611" y="3955859"/>
          <a:ext cx="1684930" cy="1095204"/>
        </a:xfrm>
        <a:prstGeom prst="roundRect">
          <a:avLst/>
        </a:prstGeom>
        <a:solidFill>
          <a:schemeClr val="accent3">
            <a:shade val="50000"/>
            <a:hueOff val="-50228"/>
            <a:satOff val="9897"/>
            <a:lumOff val="3033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COMMUNICATIVE AND SOCIOCULTURAL APPROACH</a:t>
          </a:r>
        </a:p>
      </dsp:txBody>
      <dsp:txXfrm>
        <a:off x="1777074" y="4009322"/>
        <a:ext cx="1578004" cy="988278"/>
      </dsp:txXfrm>
    </dsp:sp>
    <dsp:sp modelId="{378648F9-53A3-403C-B4FD-45BAF8D55075}">
      <dsp:nvSpPr>
        <dsp:cNvPr id="0" name=""/>
        <dsp:cNvSpPr/>
      </dsp:nvSpPr>
      <dsp:spPr>
        <a:xfrm>
          <a:off x="1664769" y="548045"/>
          <a:ext cx="4373001" cy="4373001"/>
        </a:xfrm>
        <a:custGeom>
          <a:avLst/>
          <a:gdLst/>
          <a:ahLst/>
          <a:cxnLst/>
          <a:rect l="0" t="0" r="0" b="0"/>
          <a:pathLst>
            <a:path>
              <a:moveTo>
                <a:pt x="231862" y="3166386"/>
              </a:moveTo>
              <a:arcTo wR="2186500" hR="2186500" stAng="9202487" swAng="1359072"/>
            </a:path>
          </a:pathLst>
        </a:custGeom>
        <a:noFill/>
        <a:ln w="12700" cap="flat" cmpd="sng" algn="ctr">
          <a:solidFill>
            <a:schemeClr val="accent3">
              <a:shade val="90000"/>
              <a:hueOff val="-53642"/>
              <a:satOff val="-1834"/>
              <a:lumOff val="2045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2CD531-606C-4BC6-9EB9-131E0696B25C}">
      <dsp:nvSpPr>
        <dsp:cNvPr id="0" name=""/>
        <dsp:cNvSpPr/>
      </dsp:nvSpPr>
      <dsp:spPr>
        <a:xfrm>
          <a:off x="929318" y="1511277"/>
          <a:ext cx="1684930" cy="1095204"/>
        </a:xfrm>
        <a:prstGeom prst="roundRect">
          <a:avLst/>
        </a:prstGeom>
        <a:solidFill>
          <a:schemeClr val="accent3">
            <a:shade val="50000"/>
            <a:hueOff val="-25114"/>
            <a:satOff val="4948"/>
            <a:lumOff val="1516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COGNITIVE APPROACH</a:t>
          </a:r>
        </a:p>
      </dsp:txBody>
      <dsp:txXfrm>
        <a:off x="982781" y="1564740"/>
        <a:ext cx="1578004" cy="988278"/>
      </dsp:txXfrm>
    </dsp:sp>
    <dsp:sp modelId="{F66C481E-F6E0-460D-A5DE-57F05DA591B4}">
      <dsp:nvSpPr>
        <dsp:cNvPr id="0" name=""/>
        <dsp:cNvSpPr/>
      </dsp:nvSpPr>
      <dsp:spPr>
        <a:xfrm>
          <a:off x="1664769" y="548045"/>
          <a:ext cx="4373001" cy="4373001"/>
        </a:xfrm>
        <a:custGeom>
          <a:avLst/>
          <a:gdLst/>
          <a:ahLst/>
          <a:cxnLst/>
          <a:rect l="0" t="0" r="0" b="0"/>
          <a:pathLst>
            <a:path>
              <a:moveTo>
                <a:pt x="526079" y="763901"/>
              </a:moveTo>
              <a:arcTo wR="2186500" hR="2186500" stAng="13235339" swAng="1210693"/>
            </a:path>
          </a:pathLst>
        </a:custGeom>
        <a:noFill/>
        <a:ln w="12700" cap="flat" cmpd="sng" algn="ctr">
          <a:solidFill>
            <a:schemeClr val="accent3">
              <a:shade val="90000"/>
              <a:hueOff val="-26821"/>
              <a:satOff val="-917"/>
              <a:lumOff val="10227"/>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B8D14-760E-4423-B610-7D86DAA831FF}">
      <dsp:nvSpPr>
        <dsp:cNvPr id="0" name=""/>
        <dsp:cNvSpPr/>
      </dsp:nvSpPr>
      <dsp:spPr>
        <a:xfrm rot="10800000">
          <a:off x="1797983" y="2344"/>
          <a:ext cx="5067300" cy="208653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03"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Interpreters and translators convert information from one language into another language. Interpreters work in spoken or sign language; translators work in written language.</a:t>
          </a:r>
        </a:p>
      </dsp:txBody>
      <dsp:txXfrm rot="10800000">
        <a:off x="2319616" y="2344"/>
        <a:ext cx="4545667" cy="2086533"/>
      </dsp:txXfrm>
    </dsp:sp>
    <dsp:sp modelId="{9FABCE51-6310-4373-8BC0-7635E19193D6}">
      <dsp:nvSpPr>
        <dsp:cNvPr id="0" name=""/>
        <dsp:cNvSpPr/>
      </dsp:nvSpPr>
      <dsp:spPr>
        <a:xfrm>
          <a:off x="754716" y="2344"/>
          <a:ext cx="2086533" cy="20865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511462F5-188A-447E-A91D-4B09F7680653}">
      <dsp:nvSpPr>
        <dsp:cNvPr id="0" name=""/>
        <dsp:cNvSpPr/>
      </dsp:nvSpPr>
      <dsp:spPr>
        <a:xfrm rot="10800000">
          <a:off x="1797983" y="2711722"/>
          <a:ext cx="5067300" cy="208653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03"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Interpreters work in schools, hospitals, courtrooms, and conference centers. Many translators work from home. Self-employed interpreters and translators frequently have variable work schedules. Most interpreters and translators work full time during regular business hours.</a:t>
          </a:r>
        </a:p>
      </dsp:txBody>
      <dsp:txXfrm rot="10800000">
        <a:off x="2319616" y="2711722"/>
        <a:ext cx="4545667" cy="2086533"/>
      </dsp:txXfrm>
    </dsp:sp>
    <dsp:sp modelId="{B9420933-A1C6-47EC-9C65-33E3D76A4CD2}">
      <dsp:nvSpPr>
        <dsp:cNvPr id="0" name=""/>
        <dsp:cNvSpPr/>
      </dsp:nvSpPr>
      <dsp:spPr>
        <a:xfrm>
          <a:off x="754716" y="2711722"/>
          <a:ext cx="2086533" cy="20865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46DF-FD6C-4784-AF1C-323F9931738A}">
      <dsp:nvSpPr>
        <dsp:cNvPr id="0" name=""/>
        <dsp:cNvSpPr/>
      </dsp:nvSpPr>
      <dsp:spPr>
        <a:xfrm>
          <a:off x="2825555" y="1548673"/>
          <a:ext cx="1968431" cy="170277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Translation skills</a:t>
          </a:r>
        </a:p>
      </dsp:txBody>
      <dsp:txXfrm>
        <a:off x="3151752" y="1830846"/>
        <a:ext cx="1316037" cy="1138426"/>
      </dsp:txXfrm>
    </dsp:sp>
    <dsp:sp modelId="{1DE98897-D007-4CBE-A42C-04FC7B49F4EC}">
      <dsp:nvSpPr>
        <dsp:cNvPr id="0" name=""/>
        <dsp:cNvSpPr/>
      </dsp:nvSpPr>
      <dsp:spPr>
        <a:xfrm>
          <a:off x="4058171" y="73401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1FA78-E19C-49F2-92F1-60BC56C6E4BE}">
      <dsp:nvSpPr>
        <dsp:cNvPr id="0" name=""/>
        <dsp:cNvSpPr/>
      </dsp:nvSpPr>
      <dsp:spPr>
        <a:xfrm>
          <a:off x="3006876" y="0"/>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Information Technology</a:t>
          </a:r>
        </a:p>
      </dsp:txBody>
      <dsp:txXfrm>
        <a:off x="3274204" y="231270"/>
        <a:ext cx="1078459" cy="932994"/>
      </dsp:txXfrm>
    </dsp:sp>
    <dsp:sp modelId="{91E20C96-4704-4A31-BC0D-FD4661A69522}">
      <dsp:nvSpPr>
        <dsp:cNvPr id="0" name=""/>
        <dsp:cNvSpPr/>
      </dsp:nvSpPr>
      <dsp:spPr>
        <a:xfrm>
          <a:off x="4924940" y="193032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7125D-7E0F-49E3-9209-F89193591F30}">
      <dsp:nvSpPr>
        <dsp:cNvPr id="0" name=""/>
        <dsp:cNvSpPr/>
      </dsp:nvSpPr>
      <dsp:spPr>
        <a:xfrm>
          <a:off x="4486290" y="858347"/>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Making Decisions</a:t>
          </a:r>
        </a:p>
      </dsp:txBody>
      <dsp:txXfrm>
        <a:off x="4753618" y="1089617"/>
        <a:ext cx="1078459" cy="932994"/>
      </dsp:txXfrm>
    </dsp:sp>
    <dsp:sp modelId="{1CBEA1A5-D343-4663-888C-A113BB1AD0BE}">
      <dsp:nvSpPr>
        <dsp:cNvPr id="0" name=""/>
        <dsp:cNvSpPr/>
      </dsp:nvSpPr>
      <dsp:spPr>
        <a:xfrm>
          <a:off x="4322826" y="3280730"/>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E0702D-B353-465E-8B96-37130D89E95F}">
      <dsp:nvSpPr>
        <dsp:cNvPr id="0" name=""/>
        <dsp:cNvSpPr/>
      </dsp:nvSpPr>
      <dsp:spPr>
        <a:xfrm>
          <a:off x="4486290" y="2545758"/>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a:t>
          </a:r>
        </a:p>
      </dsp:txBody>
      <dsp:txXfrm>
        <a:off x="4753618" y="2777028"/>
        <a:ext cx="1078459" cy="932994"/>
      </dsp:txXfrm>
    </dsp:sp>
    <dsp:sp modelId="{0E37FB4B-82D0-44CB-A671-585468BD0723}">
      <dsp:nvSpPr>
        <dsp:cNvPr id="0" name=""/>
        <dsp:cNvSpPr/>
      </dsp:nvSpPr>
      <dsp:spPr>
        <a:xfrm>
          <a:off x="2829218" y="3420907"/>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600EE-4A8D-4556-984A-27847C1EB685}">
      <dsp:nvSpPr>
        <dsp:cNvPr id="0" name=""/>
        <dsp:cNvSpPr/>
      </dsp:nvSpPr>
      <dsp:spPr>
        <a:xfrm>
          <a:off x="3006876" y="3405065"/>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Language and Literacy</a:t>
          </a:r>
        </a:p>
      </dsp:txBody>
      <dsp:txXfrm>
        <a:off x="3274204" y="3636335"/>
        <a:ext cx="1078459" cy="932994"/>
      </dsp:txXfrm>
    </dsp:sp>
    <dsp:sp modelId="{7EE05896-E769-4887-AA23-1CCFC9CD713B}">
      <dsp:nvSpPr>
        <dsp:cNvPr id="0" name=""/>
        <dsp:cNvSpPr/>
      </dsp:nvSpPr>
      <dsp:spPr>
        <a:xfrm>
          <a:off x="1948254" y="2225078"/>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E9985-1357-4042-998F-CF1BC7100157}">
      <dsp:nvSpPr>
        <dsp:cNvPr id="0" name=""/>
        <dsp:cNvSpPr/>
      </dsp:nvSpPr>
      <dsp:spPr>
        <a:xfrm>
          <a:off x="1520593" y="2546718"/>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Project Management</a:t>
          </a:r>
        </a:p>
      </dsp:txBody>
      <dsp:txXfrm>
        <a:off x="1787921" y="2777988"/>
        <a:ext cx="1078459" cy="932994"/>
      </dsp:txXfrm>
    </dsp:sp>
    <dsp:sp modelId="{0D2EF3A3-8DBA-40A7-96B7-9DEE0508195A}">
      <dsp:nvSpPr>
        <dsp:cNvPr id="0" name=""/>
        <dsp:cNvSpPr/>
      </dsp:nvSpPr>
      <dsp:spPr>
        <a:xfrm>
          <a:off x="1520593" y="856427"/>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Cultural Understanding</a:t>
          </a:r>
        </a:p>
      </dsp:txBody>
      <dsp:txXfrm>
        <a:off x="1787921" y="1087697"/>
        <a:ext cx="1078459" cy="932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7DB2C-EBAB-4D7D-BA9B-63F72EFE17D6}">
      <dsp:nvSpPr>
        <dsp:cNvPr id="0" name=""/>
        <dsp:cNvSpPr/>
      </dsp:nvSpPr>
      <dsp:spPr>
        <a:xfrm>
          <a:off x="0" y="4241619"/>
          <a:ext cx="7620000" cy="556710"/>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STUDY AND GET CERTIFIED BY THE AMERICAN TRANSLATORS ASSOCIATION IN YOUR LANGUAGE DIRECTION OF CHOICE</a:t>
          </a:r>
        </a:p>
      </dsp:txBody>
      <dsp:txXfrm>
        <a:off x="0" y="4241619"/>
        <a:ext cx="7620000" cy="556710"/>
      </dsp:txXfrm>
    </dsp:sp>
    <dsp:sp modelId="{0F6DDD39-5D39-40AB-B78F-93AFE6F37D4C}">
      <dsp:nvSpPr>
        <dsp:cNvPr id="0" name=""/>
        <dsp:cNvSpPr/>
      </dsp:nvSpPr>
      <dsp:spPr>
        <a:xfrm rot="10800000">
          <a:off x="0" y="3393749"/>
          <a:ext cx="7620000" cy="856220"/>
        </a:xfrm>
        <a:prstGeom prst="upArrowCallou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SPECIALIZE IN AREAS WITHIN YOUR LANGUAGE  PAIR – CHOOSE YOUR NICHE</a:t>
          </a:r>
        </a:p>
      </dsp:txBody>
      <dsp:txXfrm rot="10800000">
        <a:off x="0" y="3393749"/>
        <a:ext cx="7620000" cy="556346"/>
      </dsp:txXfrm>
    </dsp:sp>
    <dsp:sp modelId="{FF86E946-EE37-4D3B-96F6-217342850498}">
      <dsp:nvSpPr>
        <dsp:cNvPr id="0" name=""/>
        <dsp:cNvSpPr/>
      </dsp:nvSpPr>
      <dsp:spPr>
        <a:xfrm rot="10800000">
          <a:off x="0" y="2545879"/>
          <a:ext cx="7620000" cy="856220"/>
        </a:xfrm>
        <a:prstGeom prst="upArrowCallou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READ, READ, READ, IN BOTH LANGUAGES</a:t>
          </a:r>
        </a:p>
      </dsp:txBody>
      <dsp:txXfrm rot="10800000">
        <a:off x="0" y="2545879"/>
        <a:ext cx="7620000" cy="556346"/>
      </dsp:txXfrm>
    </dsp:sp>
    <dsp:sp modelId="{A5F67C83-0219-482A-9916-6E89AF46C100}">
      <dsp:nvSpPr>
        <dsp:cNvPr id="0" name=""/>
        <dsp:cNvSpPr/>
      </dsp:nvSpPr>
      <dsp:spPr>
        <a:xfrm rot="10800000">
          <a:off x="0" y="1698010"/>
          <a:ext cx="7620000" cy="856220"/>
        </a:xfrm>
        <a:prstGeom prst="upArrowCallou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BECOME A MEMBER OF THE AMERICAN TRANSLATORS ASSOCIATION, ATTEND THE CONFERENCES, MEET OTHER PROFESSIONALS IN THE FIELD</a:t>
          </a:r>
        </a:p>
      </dsp:txBody>
      <dsp:txXfrm rot="10800000">
        <a:off x="0" y="1698010"/>
        <a:ext cx="7620000" cy="556346"/>
      </dsp:txXfrm>
    </dsp:sp>
    <dsp:sp modelId="{5B41CE0E-F946-473E-9B9C-AB0653CACF2C}">
      <dsp:nvSpPr>
        <dsp:cNvPr id="0" name=""/>
        <dsp:cNvSpPr/>
      </dsp:nvSpPr>
      <dsp:spPr>
        <a:xfrm rot="10800000">
          <a:off x="0" y="850140"/>
          <a:ext cx="7620000" cy="856220"/>
        </a:xfrm>
        <a:prstGeom prst="upArrowCallou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TRANSLATION CAN BE MENTALLY TAXING…TAKE BREAKS AND REST….</a:t>
          </a:r>
        </a:p>
      </dsp:txBody>
      <dsp:txXfrm rot="10800000">
        <a:off x="0" y="850140"/>
        <a:ext cx="7620000" cy="556346"/>
      </dsp:txXfrm>
    </dsp:sp>
    <dsp:sp modelId="{06B49A9D-9BA4-4FB9-B893-405B597CC692}">
      <dsp:nvSpPr>
        <dsp:cNvPr id="0" name=""/>
        <dsp:cNvSpPr/>
      </dsp:nvSpPr>
      <dsp:spPr>
        <a:xfrm rot="10800000">
          <a:off x="0" y="2270"/>
          <a:ext cx="7620000" cy="856220"/>
        </a:xfrm>
        <a:prstGeom prst="upArrowCallou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DETERMINE HOW MUCH YOU WANT TO WORK: PART TIME OR FULL TIME?</a:t>
          </a:r>
        </a:p>
      </dsp:txBody>
      <dsp:txXfrm rot="10800000">
        <a:off x="0" y="2270"/>
        <a:ext cx="7620000" cy="556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CA5B3-8F83-4BFB-BC7A-2314607A8070}">
      <dsp:nvSpPr>
        <dsp:cNvPr id="0" name=""/>
        <dsp:cNvSpPr/>
      </dsp:nvSpPr>
      <dsp:spPr>
        <a:xfrm>
          <a:off x="0" y="4241619"/>
          <a:ext cx="7620000" cy="556710"/>
        </a:xfrm>
        <a:prstGeom prst="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ONLY 20% OF TEST TAKERS ACTUALLY PASS THE ATA EXAM.</a:t>
          </a:r>
        </a:p>
      </dsp:txBody>
      <dsp:txXfrm>
        <a:off x="0" y="4241619"/>
        <a:ext cx="7620000" cy="556710"/>
      </dsp:txXfrm>
    </dsp:sp>
    <dsp:sp modelId="{A10F1DD8-7BFF-4E71-A24C-39329DCA74D5}">
      <dsp:nvSpPr>
        <dsp:cNvPr id="0" name=""/>
        <dsp:cNvSpPr/>
      </dsp:nvSpPr>
      <dsp:spPr>
        <a:xfrm rot="10800000">
          <a:off x="0" y="3393749"/>
          <a:ext cx="7620000" cy="856220"/>
        </a:xfrm>
        <a:prstGeom prst="upArrowCallou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MY ATA CERTIFICATION IS IN ENGLISH(SOURCE) TO SPANISH (TARGET)</a:t>
          </a:r>
        </a:p>
      </dsp:txBody>
      <dsp:txXfrm rot="10800000">
        <a:off x="0" y="3393749"/>
        <a:ext cx="7620000" cy="556346"/>
      </dsp:txXfrm>
    </dsp:sp>
    <dsp:sp modelId="{72E3384E-7BE5-4EDB-827F-9E6FF5B8C21F}">
      <dsp:nvSpPr>
        <dsp:cNvPr id="0" name=""/>
        <dsp:cNvSpPr/>
      </dsp:nvSpPr>
      <dsp:spPr>
        <a:xfrm rot="10800000">
          <a:off x="0" y="2545879"/>
          <a:ext cx="7620000" cy="856220"/>
        </a:xfrm>
        <a:prstGeom prst="upArrowCallou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THE AMERICAN TRANSLATORS ASSOCIATION OFFERS AN EXAM IN A VARIETY OF LANGUAGE PAIRS</a:t>
          </a:r>
        </a:p>
      </dsp:txBody>
      <dsp:txXfrm rot="10800000">
        <a:off x="0" y="2545879"/>
        <a:ext cx="7620000" cy="556346"/>
      </dsp:txXfrm>
    </dsp:sp>
    <dsp:sp modelId="{62EC2687-F588-4AE6-86A0-40DBADCDC801}">
      <dsp:nvSpPr>
        <dsp:cNvPr id="0" name=""/>
        <dsp:cNvSpPr/>
      </dsp:nvSpPr>
      <dsp:spPr>
        <a:xfrm rot="10800000">
          <a:off x="0" y="1698010"/>
          <a:ext cx="7620000" cy="856220"/>
        </a:xfrm>
        <a:prstGeom prst="upArrowCallou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TRANSLATORS OBTAIN CERTIFICATIONS IN LANGUAGE PAIRS</a:t>
          </a:r>
        </a:p>
      </dsp:txBody>
      <dsp:txXfrm rot="10800000">
        <a:off x="0" y="1698010"/>
        <a:ext cx="7620000" cy="556346"/>
      </dsp:txXfrm>
    </dsp:sp>
    <dsp:sp modelId="{21CF6B80-E64A-404D-8ED2-86B4D811B880}">
      <dsp:nvSpPr>
        <dsp:cNvPr id="0" name=""/>
        <dsp:cNvSpPr/>
      </dsp:nvSpPr>
      <dsp:spPr>
        <a:xfrm rot="10800000">
          <a:off x="0" y="850140"/>
          <a:ext cx="7620000" cy="856220"/>
        </a:xfrm>
        <a:prstGeom prst="upArrowCallou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THE TARGET LANGUAGE IS THE LANGUAGE IN WHICH THE DOCUMENT IS TRANSLATED</a:t>
          </a:r>
        </a:p>
      </dsp:txBody>
      <dsp:txXfrm rot="10800000">
        <a:off x="0" y="850140"/>
        <a:ext cx="7620000" cy="556346"/>
      </dsp:txXfrm>
    </dsp:sp>
    <dsp:sp modelId="{1C631864-9E8E-4DF3-A5F2-06BF1ECECA75}">
      <dsp:nvSpPr>
        <dsp:cNvPr id="0" name=""/>
        <dsp:cNvSpPr/>
      </dsp:nvSpPr>
      <dsp:spPr>
        <a:xfrm rot="10800000">
          <a:off x="0" y="2270"/>
          <a:ext cx="7620000" cy="856220"/>
        </a:xfrm>
        <a:prstGeom prst="upArrowCallou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IN TRANSLATION, THE SOURCE LANGUAGE IS THE LANGUAGE FROM THE ORIGINAL DOCUMENT</a:t>
          </a:r>
        </a:p>
      </dsp:txBody>
      <dsp:txXfrm rot="10800000">
        <a:off x="0" y="2270"/>
        <a:ext cx="7620000" cy="5563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E972-E53C-4C87-AF91-4BC704FC751B}">
      <dsp:nvSpPr>
        <dsp:cNvPr id="0" name=""/>
        <dsp:cNvSpPr/>
      </dsp:nvSpPr>
      <dsp:spPr>
        <a:xfrm rot="5400000">
          <a:off x="-178528" y="361340"/>
          <a:ext cx="1190192" cy="833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 Boston University</a:t>
          </a:r>
        </a:p>
      </dsp:txBody>
      <dsp:txXfrm rot="-5400000">
        <a:off x="1" y="599378"/>
        <a:ext cx="833134" cy="357058"/>
      </dsp:txXfrm>
    </dsp:sp>
    <dsp:sp modelId="{2074FE2F-59C3-43D3-A712-1C71414D5FE2}">
      <dsp:nvSpPr>
        <dsp:cNvPr id="0" name=""/>
        <dsp:cNvSpPr/>
      </dsp:nvSpPr>
      <dsp:spPr>
        <a:xfrm rot="5400000">
          <a:off x="3797202" y="-2937904"/>
          <a:ext cx="1087329" cy="701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Boston University offers professional certificates in community, legal, and medical interpreting with specializations in Chinese, Portuguese, and Spanish. The program focuses on the linguistic techniques and ethical considerations of the interpreting profession, and organizes students in Cohort Groups based on their language specialization.</a:t>
          </a:r>
          <a:endParaRPr lang="en-US" sz="1400" kern="1200" dirty="0"/>
        </a:p>
      </dsp:txBody>
      <dsp:txXfrm rot="-5400000">
        <a:off x="833135" y="79242"/>
        <a:ext cx="6962386" cy="981171"/>
      </dsp:txXfrm>
    </dsp:sp>
    <dsp:sp modelId="{08B1A0FA-F3C3-44F3-8EAD-59D2C8F79104}">
      <dsp:nvSpPr>
        <dsp:cNvPr id="0" name=""/>
        <dsp:cNvSpPr/>
      </dsp:nvSpPr>
      <dsp:spPr>
        <a:xfrm rot="5400000">
          <a:off x="-178528" y="1616555"/>
          <a:ext cx="1190192" cy="833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FIU</a:t>
          </a:r>
        </a:p>
      </dsp:txBody>
      <dsp:txXfrm rot="-5400000">
        <a:off x="1" y="1854593"/>
        <a:ext cx="833134" cy="357058"/>
      </dsp:txXfrm>
    </dsp:sp>
    <dsp:sp modelId="{9CA5C156-7DFD-43FB-8DDA-CC8EF5D70103}">
      <dsp:nvSpPr>
        <dsp:cNvPr id="0" name=""/>
        <dsp:cNvSpPr/>
      </dsp:nvSpPr>
      <dsp:spPr>
        <a:xfrm rot="5400000">
          <a:off x="3763866" y="-1682892"/>
          <a:ext cx="1154001" cy="701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Located in Miami, Florida International offers a Certificate in Translation Studies (English / Spanish) and certificate in Legal Translation and Court Interpreting (English / Spanish). Established in 1980, the program offers classes in the evenings and weekends, and allows students to take up to five courses before making a commitment.</a:t>
          </a:r>
          <a:endParaRPr lang="en-US" sz="1400" kern="1200" dirty="0"/>
        </a:p>
      </dsp:txBody>
      <dsp:txXfrm rot="-5400000">
        <a:off x="833134" y="1304174"/>
        <a:ext cx="6959131" cy="1041333"/>
      </dsp:txXfrm>
    </dsp:sp>
    <dsp:sp modelId="{8AD7E990-0189-48D4-97B8-B62DD9D726FB}">
      <dsp:nvSpPr>
        <dsp:cNvPr id="0" name=""/>
        <dsp:cNvSpPr/>
      </dsp:nvSpPr>
      <dsp:spPr>
        <a:xfrm rot="5400000">
          <a:off x="-178528" y="2827987"/>
          <a:ext cx="1190192" cy="833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 Georgia State University</a:t>
          </a:r>
        </a:p>
      </dsp:txBody>
      <dsp:txXfrm rot="-5400000">
        <a:off x="1" y="3066025"/>
        <a:ext cx="833134" cy="357058"/>
      </dsp:txXfrm>
    </dsp:sp>
    <dsp:sp modelId="{7F465FBE-7FB7-4E66-906A-6BC1AF0E10B1}">
      <dsp:nvSpPr>
        <dsp:cNvPr id="0" name=""/>
        <dsp:cNvSpPr/>
      </dsp:nvSpPr>
      <dsp:spPr>
        <a:xfrm rot="5400000">
          <a:off x="3807650" y="-471461"/>
          <a:ext cx="1066434" cy="701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Located in Atlanta and established in 1980, Georgia State University’s Translation Certificate Program offers specializations in French, German, and Spanish translation, as well as French and Spanish Interpreting for medical, legal, and conference interpretation. The program consists of 15 semester hours which include classes in comparative stylistics, general and advanced translation, and a translation workshop.</a:t>
          </a:r>
          <a:endParaRPr lang="en-US" sz="1400" kern="1200" dirty="0"/>
        </a:p>
      </dsp:txBody>
      <dsp:txXfrm rot="-5400000">
        <a:off x="833135" y="2555113"/>
        <a:ext cx="6963406" cy="962316"/>
      </dsp:txXfrm>
    </dsp:sp>
    <dsp:sp modelId="{60F7F6DD-D556-4884-8CAA-12C15C506D0F}">
      <dsp:nvSpPr>
        <dsp:cNvPr id="0" name=""/>
        <dsp:cNvSpPr/>
      </dsp:nvSpPr>
      <dsp:spPr>
        <a:xfrm rot="5400000">
          <a:off x="-178528" y="4055904"/>
          <a:ext cx="1190192" cy="833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 NYU</a:t>
          </a:r>
        </a:p>
      </dsp:txBody>
      <dsp:txXfrm rot="-5400000">
        <a:off x="1" y="4293942"/>
        <a:ext cx="833134" cy="357058"/>
      </dsp:txXfrm>
    </dsp:sp>
    <dsp:sp modelId="{5C7D221B-66F1-4BC3-AC7D-19AC47A40320}">
      <dsp:nvSpPr>
        <dsp:cNvPr id="0" name=""/>
        <dsp:cNvSpPr/>
      </dsp:nvSpPr>
      <dsp:spPr>
        <a:xfrm rot="5400000">
          <a:off x="3791164" y="756455"/>
          <a:ext cx="1099406" cy="701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NYU offers professional certificates in general translation, medical interpreting, court interpreting (Spanish/English), simultaneous interpreting, and general language studies certificates in Arabic, Japanese, Mandarin, Italian, Greek, Portuguese, Russian, Spanish, and language groups such as Slavic, East Asian, Middle Eastern, Scandinavian, and Classical languages.</a:t>
          </a:r>
          <a:endParaRPr lang="en-US" sz="1400" kern="1200" dirty="0"/>
        </a:p>
      </dsp:txBody>
      <dsp:txXfrm rot="-5400000">
        <a:off x="833135" y="3768154"/>
        <a:ext cx="6961796" cy="9920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45FA10-C402-494E-A065-188D786D3B3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5FA10-C402-494E-A065-188D786D3B35}"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AB87E4F-6A47-4E50-B124-D2B812B08685}" type="datetimeFigureOut">
              <a:rPr lang="en-US" smtClean="0"/>
              <a:t>3/25/2017</a:t>
            </a:fld>
            <a:endParaRPr lang="en-US" dirty="0"/>
          </a:p>
        </p:txBody>
      </p:sp>
      <p:sp>
        <p:nvSpPr>
          <p:cNvPr id="9" name="Slide Number Placeholder 8"/>
          <p:cNvSpPr>
            <a:spLocks noGrp="1"/>
          </p:cNvSpPr>
          <p:nvPr>
            <p:ph type="sldNum" sz="quarter" idx="11"/>
          </p:nvPr>
        </p:nvSpPr>
        <p:spPr/>
        <p:txBody>
          <a:bodyPr/>
          <a:lstStyle/>
          <a:p>
            <a:fld id="{7545FA10-C402-494E-A065-188D786D3B35}"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545FA10-C402-494E-A065-188D786D3B35}"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AB87E4F-6A47-4E50-B124-D2B812B08685}" type="datetimeFigureOut">
              <a:rPr lang="en-US" smtClean="0"/>
              <a:t>3/25/2017</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safe=active&amp;sa=X&amp;espv=2&amp;biw=1024&amp;bih=624&amp;q=approaches+to+translation+peter+newmark&amp;stick=H4sIAAAAAAAAAGOovnz8BQMDgxkHnxCXfq6-QYZhuomRhRKYbZaVW1yYoyWVnWyln5Sfn62fWFqSkV9kBWIXK-Tn5VTODjlYlPijrfmUJ4NmfeTLR337t84FABxOSvNTAAAA&amp;ei=NFw1VOrXA4XwgwTti4KYDQ&amp;ved=0CJ8BEJsTKAIwEA" TargetMode="External"/><Relationship Id="rId3" Type="http://schemas.openxmlformats.org/officeDocument/2006/relationships/hyperlink" Target="http://en.wikipedia.org/wiki/Peter_Newmark" TargetMode="External"/><Relationship Id="rId7" Type="http://schemas.openxmlformats.org/officeDocument/2006/relationships/hyperlink" Target="https://www.google.com/search?safe=active&amp;sa=X&amp;espv=2&amp;biw=1024&amp;bih=624&amp;q=peter+newmark+books&amp;stick=H4sIAAAAAAAAAGOovnz8BQMDgxYHnxCXfq6-QYZhuomRhZZUdrKVflJ-frZ-YmlJRn6RFYhdrJCfl1Npt_e7sU8X-_OUJdvcYrMXN6Zaez8EAG8a_MFHAAAA&amp;ei=NFw1VOrXA4XwgwTti4KYDQ&amp;ved=0CJ4BEOgTKAEwEA" TargetMode="External"/><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hyperlink" Target="https://www.google.com/search?safe=active&amp;sa=X&amp;espv=2&amp;biw=1024&amp;bih=624&amp;q=peter+newmark+died&amp;stick=H4sIAAAAAAAAAGOovnz8BQMDgz4HnxCXfq6-QYZhuomRhZZ8drKVfkFqfkFOqn5KanJqYnFqSnxBalFxfp5VSmZqiv-inRNPNmdd4q57_bOjxvilcWi9AQDLoRHOTAAAAA&amp;ei=NFw1VOrXA4XwgwTti4KYDQ&amp;ved=0CJoBEOgTKAEwDw" TargetMode="External"/><Relationship Id="rId5" Type="http://schemas.openxmlformats.org/officeDocument/2006/relationships/hyperlink" Target="https://www.google.com/search?safe=active&amp;sa=X&amp;espv=2&amp;biw=1024&amp;bih=624&amp;q=brno+czech+republic&amp;stick=H4sIAAAAAAAAAGOovnz8BQMDgwEHnxCXfq6-QYZhuomRhRIHiJ1WHF-sJZadbKVfkJpfkJMKpIqK8_OskvKL8qRqhX4em2n18Pz-q3mBbmJXDdUWbgAAW7iKLU0AAAA&amp;ei=NFw1VOrXA4XwgwTti4KYDQ&amp;ved=0CJYBEJsTKAIwDg" TargetMode="External"/><Relationship Id="rId4" Type="http://schemas.openxmlformats.org/officeDocument/2006/relationships/hyperlink" Target="https://www.google.com/search?safe=active&amp;sa=X&amp;espv=2&amp;biw=1024&amp;bih=624&amp;q=peter+newmark+born&amp;stick=H4sIAAAAAAAAAGOovnz8BQMDgxoHnxCXfq6-QYZhuomRhZZYdrKVfkFqfkFOKpAqKs7Ps0rKL8oT7wzj65jv7X3viqWDyILwPTe6aj4AAFMIIuRDAAAA&amp;ei=NFw1VOrXA4XwgwTti4KYDQ&amp;ved=0CJUBEOgTKAEwDg" TargetMode="External"/><Relationship Id="rId9" Type="http://schemas.openxmlformats.org/officeDocument/2006/relationships/hyperlink" Target="https://www.google.com/search?safe=active&amp;sa=X&amp;espv=2&amp;biw=1024&amp;bih=624&amp;q=translation+theory+and+practice+a+historical+reader+astradur+eysteinsson&amp;stick=H4sIAAAAAAAAAGOovnz8BQMDgxkHnxCXfq6-QYZhuomRhRKYbWaRnFyZpSWVnWyln5Sfn62fWFqSkV9kBWIXK-Tn5VTKh8b-XCY8f3LgPAEbz6_Mx17qNu8HAG9EzTFTAAAA&amp;ei=NFw1VOrXA4XwgwTti4KYDQ&amp;ved=0CKABEJsTKAMwEA"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hyperlink" Target="http://www.atanet.org/aboutus/about_ata.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Augustine_of_Hippo#mediaviewer/File:Saint_Augustine_Portrait.jpg" TargetMode="External"/><Relationship Id="rId2" Type="http://schemas.openxmlformats.org/officeDocument/2006/relationships/hyperlink" Target="http://nptel.ac.in/courses/109104050/lecture9/9_7.htm" TargetMode="External"/><Relationship Id="rId1" Type="http://schemas.openxmlformats.org/officeDocument/2006/relationships/slideLayout" Target="../slideLayouts/slideLayout2.xml"/><Relationship Id="rId6" Type="http://schemas.openxmlformats.org/officeDocument/2006/relationships/hyperlink" Target="http://www.altalang.com/beyond-words/2009/09/23/top-10-us-translation-schools/" TargetMode="External"/><Relationship Id="rId5" Type="http://schemas.openxmlformats.org/officeDocument/2006/relationships/hyperlink" Target="http://en.wikipedia.org/wiki/Miguel_de_Cervantes" TargetMode="External"/><Relationship Id="rId4" Type="http://schemas.openxmlformats.org/officeDocument/2006/relationships/hyperlink" Target="http://www.poets.org/poetsorg/poet/hora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m/search?safe=active&amp;sa=X&amp;espv=2&amp;biw=1024&amp;bih=624&amp;q=eugene+nida+spouse&amp;stick=H4sIAAAAAAAAAGOovnz8BQMDgzoHnxCnfq6-gUVWsmWhlkR2spV-QWp-QU4qkCoqzs-zKi7ILy1OFQ3gtZ3C_9s-cOHFqOnJaTE53c-eAwCQ-lCtRAAAAA&amp;ei=REU1VKXTHo3CggSp3YHwBQ&amp;ved=0CJABEOgTKAEwEA" TargetMode="External"/><Relationship Id="rId13" Type="http://schemas.openxmlformats.org/officeDocument/2006/relationships/hyperlink" Target="https://www.google.com/search?safe=active&amp;sa=X&amp;espv=2&amp;biw=1024&amp;bih=624&amp;q=eugene+nida+education&amp;stick=H4sIAAAAAAAAAGOovnz8BQMDgxYHnxCnfq6-gUVWsmWhlnR2spV-QWp-QU4qkCoqzs-zSk0pTU4syczPuyvuPWnBWxXlqd_SbsmWfedvSnaVBQBs40KXRwAAAA&amp;ei=REU1VKXTHo3CggSp3YHwBQ&amp;ved=0CJsBEOgTKAEwEg" TargetMode="External"/><Relationship Id="rId3" Type="http://schemas.microsoft.com/office/2007/relationships/hdphoto" Target="../media/hdphoto1.wdp"/><Relationship Id="rId7" Type="http://schemas.openxmlformats.org/officeDocument/2006/relationships/hyperlink" Target="https://www.google.com/search?safe=active&amp;sa=X&amp;espv=2&amp;biw=1024&amp;bih=624&amp;q=eugene+nida+died&amp;stick=H4sIAAAAAAAAAGOovnz8BQMDgx4HnxCnfq6-gUVWsmWhlnx2spV-QWp-QU6qfkpqcmpicWpKfEFqUXF-nlVKZmpKzat-Mf_-edO4M817n2_Z2vInI2wHANU6jrJLAAAA&amp;ei=REU1VKXTHo3CggSp3YHwBQ&amp;ved=0CIwBEOgTKAEwDw" TargetMode="External"/><Relationship Id="rId12" Type="http://schemas.openxmlformats.org/officeDocument/2006/relationships/hyperlink" Target="https://www.google.com/search?safe=active&amp;sa=X&amp;espv=2&amp;biw=1024&amp;bih=624&amp;q=meaning+across+cultures+eugene+albert+nida&amp;stick=H4sIAAAAAAAAAGOovnz8BQMDgykHnxCnfq6-gUVWsmWhEheIaWZZZmycpiWVnWyln5Sfn62fWFqSkV9kBWIXK-Tn5VSayKUq7LGeyrM4affOsrdXTrMXCGoDADaR1KNSAAAA&amp;ei=REU1VKXTHo3CggSp3YHwBQ&amp;ved=0CJcBEJsTKAMwEQ" TargetMode="External"/><Relationship Id="rId2" Type="http://schemas.openxmlformats.org/officeDocument/2006/relationships/image" Target="../media/image3.jpeg"/><Relationship Id="rId16" Type="http://schemas.openxmlformats.org/officeDocument/2006/relationships/hyperlink" Target="https://www.google.com/search?safe=active&amp;sa=X&amp;espv=2&amp;biw=1024&amp;bih=624&amp;q=university+of+michigan&amp;stick=H4sIAAAAAAAAAGOovnz8BQMDgwkHnxCnfq6-gUVWsmWhEgeIaV5cVaklnZ1spV-Qml-Qkwqkiorz86xSU0qTE0sy8_O4BY7OmX6zmNmS6V_PJGadyWkPN8wCAJk67wdRAAAA&amp;ei=REU1VKXTHo3CggSp3YHwBQ&amp;ved=0CJ4BEJsTKAQwEg" TargetMode="External"/><Relationship Id="rId1" Type="http://schemas.openxmlformats.org/officeDocument/2006/relationships/slideLayout" Target="../slideLayouts/slideLayout2.xml"/><Relationship Id="rId6" Type="http://schemas.openxmlformats.org/officeDocument/2006/relationships/hyperlink" Target="https://www.google.com/search?safe=active&amp;sa=X&amp;espv=2&amp;biw=1024&amp;bih=624&amp;q=oklahoma+city&amp;stick=H4sIAAAAAAAAAGOovnz8BQMDgz4HnxCnfq6-gUVWsmWhEgeImVZWla4llp1spV-Qml-Qkwqkiorz86yS8ovyds7Tu7Ns6d1bwtXXF0m2X030ZPwTBAAHGWgLTAAAAA&amp;ei=REU1VKXTHo3CggSp3YHwBQ&amp;ved=0CIgBEJsTKAIwDg" TargetMode="External"/><Relationship Id="rId11" Type="http://schemas.openxmlformats.org/officeDocument/2006/relationships/hyperlink" Target="https://www.google.com/search?safe=active&amp;sa=X&amp;espv=2&amp;biw=1024&amp;bih=624&amp;q=contexts+in+translating&amp;stick=H4sIAAAAAAAAAGOovnz8BQMDgykHnxCnfq6-gUVWsmWhEheIaZZcaFRWrCWVnWyln5Sfn62fWFqSkV9kBWIXK-Tn5VTq5u09s32fis_1Tsc1Hjc4Hq3nXVABAEumfBxSAAAA&amp;ei=REU1VKXTHo3CggSp3YHwBQ&amp;ved=0CJYBEJsTKAIwEQ" TargetMode="External"/><Relationship Id="rId5" Type="http://schemas.openxmlformats.org/officeDocument/2006/relationships/hyperlink" Target="https://www.google.com/search?safe=active&amp;sa=X&amp;espv=2&amp;biw=1024&amp;bih=624&amp;q=eugene+nida+born&amp;stick=H4sIAAAAAAAAAGOovnz8BQMDgyoHnxCnfq6-gUVWsmWhllh2spV-QWp-QU4qkCoqzs-zSsovystvXt9aKn_9lOa85CNSb5z2STiubgIAvyw1a0IAAAA&amp;ei=REU1VKXTHo3CggSp3YHwBQ&amp;ved=0CIcBEOgTKAEwDg" TargetMode="External"/><Relationship Id="rId15" Type="http://schemas.openxmlformats.org/officeDocument/2006/relationships/hyperlink" Target="https://www.google.com/search?safe=active&amp;sa=X&amp;espv=2&amp;biw=1024&amp;bih=624&amp;q=university+of+southern+california&amp;stick=H4sIAAAAAAAAAGOovnz8BQMDgxkHnxCnfq6-gUVWsmWhEheIaWZaaVJuriWdnWylX5CaX5CTCqSKivPzrFJTSpMTSzLz857FKjLPtnR62f387rkD3D4Fy6J2RAAAfFLMslMAAAA&amp;ei=REU1VKXTHo3CggSp3YHwBQ&amp;ved=0CJ0BEJsTKAMwEg" TargetMode="External"/><Relationship Id="rId10" Type="http://schemas.openxmlformats.org/officeDocument/2006/relationships/hyperlink" Target="https://www.google.com/search?safe=active&amp;sa=X&amp;espv=2&amp;biw=1024&amp;bih=624&amp;q=eugene+nida+books&amp;stick=H4sIAAAAAAAAAGOovnz8BQMDgyYHnxCnfq6-gUVWsmWhllR2spV-Un5-tn5iaUlGfpEViF2skJ-XU7n313K-OUvTr_-6s9VwtfO6A_t_GZoAAHCLcvpGAAAA&amp;ei=REU1VKXTHo3CggSp3YHwBQ&amp;ved=0CJUBEOgTKAEwEQ" TargetMode="External"/><Relationship Id="rId4" Type="http://schemas.openxmlformats.org/officeDocument/2006/relationships/hyperlink" Target="http://en.wikipedia.org/wiki/Eugene_Nida" TargetMode="External"/><Relationship Id="rId9" Type="http://schemas.openxmlformats.org/officeDocument/2006/relationships/hyperlink" Target="https://www.google.com/search?safe=active&amp;sa=X&amp;espv=2&amp;biw=1024&amp;bih=624&amp;q=althea+sprague&amp;stick=H4sIAAAAAAAAAGOovnz8BQMDgzEHnxCnfq6-gUVWsmWhEheImWWWbVpioiWRnWylX5CaX5CTCqSKivPzrIoL8kuLU1sevjFm8Es59SMulDc8aXOQSP5DXwCYUdKnUAAAAA&amp;ei=REU1VKXTHo3CggSp3YHwBQ&amp;ved=0CJEBEJsTKAIwEA" TargetMode="External"/><Relationship Id="rId14" Type="http://schemas.openxmlformats.org/officeDocument/2006/relationships/hyperlink" Target="https://www.google.com/search?safe=active&amp;sa=X&amp;espv=2&amp;biw=1024&amp;bih=624&amp;q=ucla&amp;stick=H4sIAAAAAAAAAGOovnz8BQMDgwkHnxCnfq6-gUVWsmWhEgeIaZlmlKUlnZ1spV-Qml-Qkwqkiorz86xSU0qTE0sy8_P876X_XbnZRfp_8tSGA-v3zf_4tnodAJ357EFRAAAA&amp;ei=REU1VKXTHo3CggSp3YHwBQ&amp;ved=0CJwBEJsTKAIwE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search?safe=active&amp;espv=2&amp;biw=1024&amp;bih=585&amp;q=cicero+spouse&amp;stick=H4sIAAAAAAAAAGOovnz8BQMDgxoHnxCHfq6-gWFJmqmWRHaylX5Ban5BTiqQKirOz7MqLsgvLU71eb4vuOp325zNbscUZ93aeW-HU7YFAPev3j1DAAAA&amp;sa=X&amp;ei=8UU1VLizEcbOggTNm4KgBw&amp;ved=0CJMBEOgTKAEwEg" TargetMode="External"/><Relationship Id="rId13" Type="http://schemas.openxmlformats.org/officeDocument/2006/relationships/hyperlink" Target="https://www.google.com/search?safe=active&amp;espv=2&amp;biw=1024&amp;bih=585&amp;q=cicero+parents&amp;stick=H4sIAAAAAAAAAGOovnz8BQMDgzoHnxCHfq6-gWFJmqmWZHaylX5Ban5BTiqQKirOz7MqSCxKzSspLphw0Xmpy0cW11kJXEWzuFr2NOvsBQAdvxHbRAAAAA&amp;sa=X&amp;ei=8UU1VLizEcbOggTNm4KgBw&amp;ved=0CJ4BEOgTKAEwFA" TargetMode="External"/><Relationship Id="rId3" Type="http://schemas.openxmlformats.org/officeDocument/2006/relationships/hyperlink" Target="http://en.wikipedia.org/wiki/Cicero" TargetMode="External"/><Relationship Id="rId7" Type="http://schemas.openxmlformats.org/officeDocument/2006/relationships/hyperlink" Target="https://www.google.com/search?safe=active&amp;espv=2&amp;biw=1024&amp;bih=585&amp;q=formia+italy&amp;stick=H4sIAAAAAAAAAGOovnz8BQMDgwMHnxCHfq6-gWFJmqkSJ4hlHG-cnqylnp1spV-Qml-Qk6qfkpqcmlicmhJfkFpUnJ9nlVhcDESZeYklqSlPn17s-1YWtdFSXZTLPMftwawQNUUAXDfCvV0AAAA&amp;sa=X&amp;ei=8UU1VLizEcbOggTNm4KgBw&amp;ved=0CI8BEJsTKAIwEQ" TargetMode="External"/><Relationship Id="rId12" Type="http://schemas.openxmlformats.org/officeDocument/2006/relationships/hyperlink" Target="https://www.google.com/search?safe=active&amp;espv=2&amp;biw=1024&amp;bih=585&amp;q=minor+cicero&amp;stick=H4sIAAAAAAAAAGOovnz8BQMDgzEHnxCHfq6-gWFJmqkSJ4iVlpecbqAllZ1spV-Qml-Qkwqkiorz86ySMzJzUopS89zfCSffXfJU_vbGdbP2Zq77W1CfFAoA-r3u_lAAAAA&amp;sa=X&amp;ei=8UU1VLizEcbOggTNm4KgBw&amp;ved=0CJoBEJsTKAMwEw"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google.com/search?safe=active&amp;espv=2&amp;biw=1024&amp;bih=585&amp;q=cicero+assassinated&amp;stick=H4sIAAAAAAAAAGOovnz8BQMDgykHnxCHfq6-gWFJmqmWenaylX5Ban5BTqp-SmpyamJxakp8QWpRcX6eVWJxMRBl5iWWpKasWnvfN2rqgy1qunej_wpo7tZsS7AAAMYlvRxSAAAA&amp;sa=X&amp;ei=8UU1VLizEcbOggTNm4KgBw&amp;ved=0CI4BEOgTKAEwEQ" TargetMode="External"/><Relationship Id="rId11" Type="http://schemas.openxmlformats.org/officeDocument/2006/relationships/hyperlink" Target="https://www.google.com/search?safe=active&amp;espv=2&amp;biw=1024&amp;bih=585&amp;q=tullia+ciceronis&amp;stick=H4sIAAAAAAAAAGOovnz8BQMDgzEHnxCHfq6-gWFJmqkSJ4iVVpBXaKgllZ1spV-Qml-Qkwqkiorz86ySMzJzUopS8x4yRa12-rl5o0iXWoTc8o9z1tkfMAYAaTEuzVAAAAA&amp;sa=X&amp;ei=8UU1VLizEcbOggTNm4KgBw&amp;ved=0CJkBEJsTKAIwEw" TargetMode="External"/><Relationship Id="rId5" Type="http://schemas.openxmlformats.org/officeDocument/2006/relationships/hyperlink" Target="https://www.google.com/search?safe=active&amp;espv=2&amp;biw=1024&amp;bih=585&amp;q=arpinum+rome&amp;stick=H4sIAAAAAAAAAGOovnz8BQMDgwEHnxCHfq6-gWFJmqkSF4hllB2fU1aiJZadbKVfkJpfkJMKpIqK8_OskvKL8kLZL4f_7v-rprRox8JePoG6JTHPiwGmV1NITQAAAA&amp;sa=X&amp;ei=8UU1VLizEcbOggTNm4KgBw&amp;ved=0CIoBEJsTKAIwEA" TargetMode="External"/><Relationship Id="rId15" Type="http://schemas.openxmlformats.org/officeDocument/2006/relationships/hyperlink" Target="https://www.google.com/search?safe=active&amp;espv=2&amp;biw=1024&amp;bih=585&amp;q=helvia+cicero&amp;stick=H4sIAAAAAAAAAGOovnz8BQMDgzEHnxCHfq6-gWFJmqkSF4hVbpBhmJelJZmdbKVfkJpfkJMKpIqK8_OsChKLUvNKimtc7TSb_m_UKo6sK94zJyV16axjjgBWbjMxUAAAAA&amp;sa=X&amp;ei=8UU1VLizEcbOggTNm4KgBw&amp;ved=0CKABEJsTKAMwFA" TargetMode="External"/><Relationship Id="rId10" Type="http://schemas.openxmlformats.org/officeDocument/2006/relationships/hyperlink" Target="https://www.google.com/search?safe=active&amp;espv=2&amp;biw=1024&amp;bih=585&amp;q=cicero+children&amp;stick=H4sIAAAAAAAAAGOovnz8BQMDgwYHnxCHfq6-gWFJmqmWVHaylX5Ban5BTiqQKirOz7NKzsjMSSlKzfve8X31bBa_uWVL9pnN9pxY2cQQWgYAFI0IgUUAAAA&amp;sa=X&amp;ei=8UU1VLizEcbOggTNm4KgBw&amp;ved=0CJgBEOgTKAEwEw" TargetMode="External"/><Relationship Id="rId4" Type="http://schemas.openxmlformats.org/officeDocument/2006/relationships/hyperlink" Target="https://www.google.com/search?safe=active&amp;espv=2&amp;biw=1024&amp;bih=585&amp;q=cicero+born&amp;stick=H4sIAAAAAAAAAGOovnz8BQMDgwoHnxCHfq6-gWFJmqmWWHaylX5Ban5BTiqQKirOz7NKyi_KO3hg06V9u6RsBHsi8kXkXvcVHN_vDgCGP1OYQQAAAA&amp;sa=X&amp;ei=8UU1VLizEcbOggTNm4KgBw&amp;ved=0CIkBEOgTKAEwEA" TargetMode="External"/><Relationship Id="rId9" Type="http://schemas.openxmlformats.org/officeDocument/2006/relationships/hyperlink" Target="https://www.google.com/search?safe=active&amp;espv=2&amp;biw=1024&amp;bih=585&amp;q=terentia&amp;stick=H4sIAAAAAAAAAGOovnz8BQMDgyEHnxCHfq6-gWFJmqkSJ4hlkp5WXK4lkZ1spV-Qml-Qkwqkiorz86yKC_JLi1MNkv3LDXTPBX1WuFHOMPOv8rLTonMBZFYhx04AAAA&amp;sa=X&amp;ei=8UU1VLizEcbOggTNm4KgBw&amp;ved=0CJQBEJsTKAIwEg" TargetMode="External"/><Relationship Id="rId14" Type="http://schemas.openxmlformats.org/officeDocument/2006/relationships/hyperlink" Target="https://www.google.com/search?safe=active&amp;espv=2&amp;biw=1024&amp;bih=585&amp;q=marcus+tullius+cicero&amp;stick=H4sIAAAAAAAAAGOovnz8BQMDgykHnxCHfq6-gWFJmqkSj366vmGhWU5lVnZ8lZZkdrKVfkFqfkFOKpAqKs7PsypILErNKynu7mbaWDZd9Zj_6mWLf19hPCLeG6QBADacwMVSAAAA&amp;sa=X&amp;ei=8UU1VLizEcbOggTNm4KgBw&amp;ved=0CJ8BEJsTKAIwF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n.wikipedia.org/wiki/Vulgat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00400"/>
            <a:ext cx="5867400" cy="1984375"/>
          </a:xfrm>
        </p:spPr>
        <p:txBody>
          <a:bodyPr/>
          <a:lstStyle/>
          <a:p>
            <a:r>
              <a:rPr lang="en-US" sz="3600" dirty="0">
                <a:solidFill>
                  <a:schemeClr val="accent2">
                    <a:lumMod val="50000"/>
                  </a:schemeClr>
                </a:solidFill>
              </a:rPr>
              <a:t>THE BUSINESS OF TRANSLATION</a:t>
            </a:r>
          </a:p>
        </p:txBody>
      </p:sp>
      <p:sp>
        <p:nvSpPr>
          <p:cNvPr id="3" name="Subtitle 2"/>
          <p:cNvSpPr>
            <a:spLocks noGrp="1"/>
          </p:cNvSpPr>
          <p:nvPr>
            <p:ph type="subTitle" idx="1"/>
          </p:nvPr>
        </p:nvSpPr>
        <p:spPr>
          <a:xfrm>
            <a:off x="3886200" y="4045088"/>
            <a:ext cx="6461760" cy="1066800"/>
          </a:xfrm>
        </p:spPr>
        <p:txBody>
          <a:bodyPr/>
          <a:lstStyle/>
          <a:p>
            <a:r>
              <a:rPr lang="en-US" dirty="0">
                <a:solidFill>
                  <a:schemeClr val="bg1">
                    <a:lumMod val="65000"/>
                  </a:schemeClr>
                </a:solidFill>
              </a:rPr>
              <a:t>A REWARDING CAREER OPTION</a:t>
            </a:r>
          </a:p>
        </p:txBody>
      </p:sp>
      <p:sp>
        <p:nvSpPr>
          <p:cNvPr id="4" name="TextBox 3"/>
          <p:cNvSpPr txBox="1"/>
          <p:nvPr/>
        </p:nvSpPr>
        <p:spPr>
          <a:xfrm>
            <a:off x="26504" y="5578375"/>
            <a:ext cx="4316896" cy="369332"/>
          </a:xfrm>
          <a:prstGeom prst="rect">
            <a:avLst/>
          </a:prstGeom>
          <a:noFill/>
        </p:spPr>
        <p:txBody>
          <a:bodyPr wrap="square" rtlCol="0">
            <a:spAutoFit/>
          </a:bodyPr>
          <a:lstStyle/>
          <a:p>
            <a:r>
              <a:rPr lang="en-US" dirty="0">
                <a:solidFill>
                  <a:schemeClr val="bg1">
                    <a:lumMod val="65000"/>
                  </a:schemeClr>
                </a:solidFill>
              </a:rPr>
              <a:t>By:  Anelly A. Schwab, </a:t>
            </a:r>
            <a:r>
              <a:rPr lang="en-US" sz="1200" dirty="0">
                <a:solidFill>
                  <a:schemeClr val="bg1">
                    <a:lumMod val="65000"/>
                  </a:schemeClr>
                </a:solidFill>
              </a:rPr>
              <a:t>MBA,  ATA Certified Translator</a:t>
            </a:r>
          </a:p>
        </p:txBody>
      </p:sp>
      <p:sp>
        <p:nvSpPr>
          <p:cNvPr id="5" name="TextBox 4"/>
          <p:cNvSpPr txBox="1"/>
          <p:nvPr/>
        </p:nvSpPr>
        <p:spPr>
          <a:xfrm>
            <a:off x="3810000" y="5184775"/>
            <a:ext cx="4648200" cy="1477328"/>
          </a:xfrm>
          <a:prstGeom prst="rect">
            <a:avLst/>
          </a:prstGeom>
          <a:noFill/>
        </p:spPr>
        <p:txBody>
          <a:bodyPr wrap="square" rtlCol="0">
            <a:spAutoFit/>
          </a:bodyPr>
          <a:lstStyle/>
          <a:p>
            <a:pPr algn="ctr"/>
            <a:r>
              <a:rPr lang="en-US" b="1" dirty="0">
                <a:solidFill>
                  <a:schemeClr val="bg1">
                    <a:lumMod val="65000"/>
                  </a:schemeClr>
                </a:solidFill>
              </a:rPr>
              <a:t>PRESENTED TO</a:t>
            </a:r>
            <a:r>
              <a:rPr lang="en-US" dirty="0">
                <a:solidFill>
                  <a:schemeClr val="bg1">
                    <a:lumMod val="65000"/>
                  </a:schemeClr>
                </a:solidFill>
              </a:rPr>
              <a:t>:</a:t>
            </a:r>
          </a:p>
          <a:p>
            <a:pPr algn="ctr"/>
            <a:endParaRPr lang="en-US" dirty="0">
              <a:solidFill>
                <a:schemeClr val="bg1">
                  <a:lumMod val="65000"/>
                </a:schemeClr>
              </a:solidFill>
            </a:endParaRPr>
          </a:p>
          <a:p>
            <a:pPr algn="ctr"/>
            <a:r>
              <a:rPr lang="en-US" b="1" dirty="0">
                <a:solidFill>
                  <a:schemeClr val="bg1">
                    <a:lumMod val="65000"/>
                  </a:schemeClr>
                </a:solidFill>
              </a:rPr>
              <a:t>THE SPANISH HONOR SOCIETY OF</a:t>
            </a:r>
          </a:p>
          <a:p>
            <a:pPr algn="ctr"/>
            <a:r>
              <a:rPr lang="en-US" b="1" dirty="0">
                <a:solidFill>
                  <a:schemeClr val="bg1">
                    <a:lumMod val="65000"/>
                  </a:schemeClr>
                </a:solidFill>
              </a:rPr>
              <a:t>JOHN I. LEONARD HIGH-SCHOOL</a:t>
            </a:r>
          </a:p>
          <a:p>
            <a:pPr algn="ctr"/>
            <a:r>
              <a:rPr lang="en-US" b="1" dirty="0">
                <a:solidFill>
                  <a:schemeClr val="bg1">
                    <a:lumMod val="65000"/>
                  </a:schemeClr>
                </a:solidFill>
              </a:rPr>
              <a:t>SCHOOL DISTRICT OF PALM BEACH COUNTY</a:t>
            </a:r>
          </a:p>
        </p:txBody>
      </p:sp>
    </p:spTree>
    <p:extLst>
      <p:ext uri="{BB962C8B-B14F-4D97-AF65-F5344CB8AC3E}">
        <p14:creationId xmlns:p14="http://schemas.microsoft.com/office/powerpoint/2010/main" val="316339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lstStyle/>
          <a:p>
            <a:r>
              <a:rPr lang="en-US" dirty="0"/>
              <a:t>PETER NEWMARK – “About Translation” </a:t>
            </a:r>
          </a:p>
        </p:txBody>
      </p:sp>
      <p:sp>
        <p:nvSpPr>
          <p:cNvPr id="4" name="Text Placeholder 3"/>
          <p:cNvSpPr>
            <a:spLocks noGrp="1"/>
          </p:cNvSpPr>
          <p:nvPr>
            <p:ph type="body" idx="1"/>
          </p:nvPr>
        </p:nvSpPr>
        <p:spPr>
          <a:effectLst>
            <a:glow rad="1397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lstStyle/>
          <a:p>
            <a:r>
              <a:rPr lang="en-US" sz="2400" dirty="0"/>
              <a:t>Taught in Classrooms Today</a:t>
            </a:r>
          </a:p>
        </p:txBody>
      </p:sp>
      <p:sp>
        <p:nvSpPr>
          <p:cNvPr id="3" name="Content Placeholder 2"/>
          <p:cNvSpPr>
            <a:spLocks noGrp="1"/>
          </p:cNvSpPr>
          <p:nvPr>
            <p:ph sz="half" idx="2"/>
          </p:nvPr>
        </p:nvSpPr>
        <p:spPr>
          <a:xfrm>
            <a:off x="457200" y="2174874"/>
            <a:ext cx="3733800" cy="4530725"/>
          </a:xfrm>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r>
              <a:rPr lang="en-US" sz="2900" dirty="0"/>
              <a:t>Developed a highly discussed Theory of Translation: Basically, he advocates that translation should be based on the Author’s purpose and intent, but as long as is “communicative”.</a:t>
            </a:r>
          </a:p>
          <a:p>
            <a:endParaRPr lang="en-US" sz="2900" dirty="0"/>
          </a:p>
          <a:p>
            <a:r>
              <a:rPr lang="en-US" sz="2900" dirty="0"/>
              <a:t>He also made the distinction between Translation as an activity that follows rules (of grammar and syntax), and Language which is formed and evolutions by the “breaking of rules” and by “new ideas”.</a:t>
            </a:r>
          </a:p>
          <a:p>
            <a:endParaRPr lang="en-US" sz="2900" dirty="0"/>
          </a:p>
          <a:p>
            <a:r>
              <a:rPr lang="en-US" sz="2900" dirty="0"/>
              <a:t>So where the author innovates, the translator follows. With culture specific language, the translator is free to  be creative</a:t>
            </a:r>
          </a:p>
          <a:p>
            <a:endParaRPr lang="en-US" dirty="0"/>
          </a:p>
        </p:txBody>
      </p:sp>
      <p:sp>
        <p:nvSpPr>
          <p:cNvPr id="5" name="Text Placeholder 4"/>
          <p:cNvSpPr>
            <a:spLocks noGrp="1"/>
          </p:cNvSpPr>
          <p:nvPr>
            <p:ph type="body" sz="quarter" idx="3"/>
          </p:nvPr>
        </p:nvSpPr>
        <p:spPr>
          <a:xfrm>
            <a:off x="4381500" y="1524000"/>
            <a:ext cx="3657600" cy="639762"/>
          </a:xfrm>
        </p:spPr>
        <p:style>
          <a:lnRef idx="2">
            <a:schemeClr val="accent6"/>
          </a:lnRef>
          <a:fillRef idx="1">
            <a:schemeClr val="lt1"/>
          </a:fillRef>
          <a:effectRef idx="0">
            <a:schemeClr val="accent6"/>
          </a:effectRef>
          <a:fontRef idx="minor">
            <a:schemeClr val="dk1"/>
          </a:fontRef>
        </p:style>
        <p:txBody>
          <a:bodyPr/>
          <a:lstStyle/>
          <a:p>
            <a:r>
              <a:rPr lang="en-US" dirty="0"/>
              <a:t>SCHOLAR AND TRANSLATION THEORIST</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343400" y="2138018"/>
            <a:ext cx="3733800" cy="1777999"/>
          </a:xfrm>
          <a:prstGeom prst="rect">
            <a:avLst/>
          </a:prstGeom>
          <a:ln>
            <a:noFill/>
          </a:ln>
          <a:effectLst>
            <a:softEdge rad="112500"/>
          </a:effectLst>
        </p:spPr>
      </p:pic>
      <p:sp>
        <p:nvSpPr>
          <p:cNvPr id="8" name="TextBox 7"/>
          <p:cNvSpPr txBox="1"/>
          <p:nvPr/>
        </p:nvSpPr>
        <p:spPr>
          <a:xfrm>
            <a:off x="4648200" y="4120276"/>
            <a:ext cx="3124200" cy="258532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t>Peter Newmark was  an English professor of translation at the University of Surrey.</a:t>
            </a:r>
            <a:r>
              <a:rPr lang="en-US" dirty="0">
                <a:hlinkClick r:id="rId3"/>
              </a:rPr>
              <a:t>Wikipedia</a:t>
            </a:r>
            <a:endParaRPr lang="en-US" dirty="0"/>
          </a:p>
          <a:p>
            <a:r>
              <a:rPr lang="en-US" b="1" dirty="0">
                <a:hlinkClick r:id="rId4"/>
              </a:rPr>
              <a:t>Born</a:t>
            </a:r>
            <a:r>
              <a:rPr lang="en-US" b="1" dirty="0"/>
              <a:t>: </a:t>
            </a:r>
            <a:r>
              <a:rPr lang="en-US" dirty="0"/>
              <a:t>1916, </a:t>
            </a:r>
            <a:r>
              <a:rPr lang="en-US" dirty="0">
                <a:hlinkClick r:id="rId5"/>
              </a:rPr>
              <a:t>Brno, Czech Republic</a:t>
            </a:r>
            <a:endParaRPr lang="en-US" dirty="0"/>
          </a:p>
          <a:p>
            <a:r>
              <a:rPr lang="en-US" b="1" dirty="0">
                <a:hlinkClick r:id="rId6"/>
              </a:rPr>
              <a:t>Died</a:t>
            </a:r>
            <a:r>
              <a:rPr lang="en-US" b="1" dirty="0"/>
              <a:t>: </a:t>
            </a:r>
            <a:r>
              <a:rPr lang="en-US" dirty="0"/>
              <a:t>2011</a:t>
            </a:r>
          </a:p>
          <a:p>
            <a:r>
              <a:rPr lang="en-US" b="1" dirty="0">
                <a:hlinkClick r:id="rId7"/>
              </a:rPr>
              <a:t>Books</a:t>
            </a:r>
            <a:r>
              <a:rPr lang="en-US" b="1" dirty="0"/>
              <a:t>: </a:t>
            </a:r>
            <a:r>
              <a:rPr lang="en-US" dirty="0">
                <a:hlinkClick r:id="rId8"/>
              </a:rPr>
              <a:t>Approaches to translation</a:t>
            </a:r>
            <a:r>
              <a:rPr lang="en-US" dirty="0"/>
              <a:t>, </a:t>
            </a:r>
            <a:r>
              <a:rPr lang="en-US" dirty="0">
                <a:hlinkClick r:id="rId9"/>
              </a:rPr>
              <a:t>About translation</a:t>
            </a:r>
            <a:endParaRPr lang="en-US" dirty="0"/>
          </a:p>
          <a:p>
            <a:endParaRPr lang="en-US" dirty="0"/>
          </a:p>
        </p:txBody>
      </p:sp>
    </p:spTree>
    <p:extLst>
      <p:ext uri="{BB962C8B-B14F-4D97-AF65-F5344CB8AC3E}">
        <p14:creationId xmlns:p14="http://schemas.microsoft.com/office/powerpoint/2010/main" val="118422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glow rad="1397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lstStyle/>
          <a:p>
            <a:r>
              <a:rPr lang="en-US" sz="2400" dirty="0"/>
              <a:t>EMERGENCE OF “TRANSLATION STUDIES”: or “Traductología” from Russian Structuralism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067187"/>
              </p:ext>
            </p:extLst>
          </p:nvPr>
        </p:nvGraphicFramePr>
        <p:xfrm>
          <a:off x="76200" y="1600200"/>
          <a:ext cx="8001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1524000"/>
            <a:ext cx="66294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en-US" sz="1600" dirty="0"/>
              <a:t>It began with James Holmes around 60 years ago (Soler Pardo, 2013: 10). In Spanish, it was given the name of Traductología</a:t>
            </a:r>
          </a:p>
          <a:p>
            <a:endParaRPr lang="en-US" dirty="0"/>
          </a:p>
        </p:txBody>
      </p:sp>
      <p:sp>
        <p:nvSpPr>
          <p:cNvPr id="8" name="TextBox 7"/>
          <p:cNvSpPr txBox="1"/>
          <p:nvPr/>
        </p:nvSpPr>
        <p:spPr>
          <a:xfrm>
            <a:off x="1905000" y="5181600"/>
            <a:ext cx="5181600" cy="1200329"/>
          </a:xfrm>
          <a:prstGeom prst="rect">
            <a:avLst/>
          </a:prstGeom>
          <a:noFill/>
        </p:spPr>
        <p:txBody>
          <a:bodyPr wrap="square" rtlCol="0">
            <a:spAutoFit/>
          </a:bodyPr>
          <a:lstStyle/>
          <a:p>
            <a:pPr lvl="0"/>
            <a:r>
              <a:rPr lang="en-US" b="1" dirty="0"/>
              <a:t>Russian Structuralism: a literary movement in Russia in the 20</a:t>
            </a:r>
            <a:r>
              <a:rPr lang="en-US" b="1" baseline="30000" dirty="0"/>
              <a:t>th</a:t>
            </a:r>
            <a:r>
              <a:rPr lang="en-US" b="1" dirty="0"/>
              <a:t> Century whose scholars believed that a literary text has to be considered by itself based on its intrinsic qualities. </a:t>
            </a:r>
            <a:endParaRPr lang="en-US" dirty="0"/>
          </a:p>
        </p:txBody>
      </p:sp>
      <p:sp>
        <p:nvSpPr>
          <p:cNvPr id="3" name="TextBox 2"/>
          <p:cNvSpPr txBox="1"/>
          <p:nvPr/>
        </p:nvSpPr>
        <p:spPr>
          <a:xfrm flipH="1">
            <a:off x="252481" y="5240740"/>
            <a:ext cx="1467135"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t>U.S. Scholar</a:t>
            </a:r>
          </a:p>
          <a:p>
            <a:r>
              <a:rPr lang="en-US" dirty="0"/>
              <a:t>1924-1986 </a:t>
            </a:r>
          </a:p>
        </p:txBody>
      </p:sp>
      <p:sp>
        <p:nvSpPr>
          <p:cNvPr id="10" name="TextBox 9"/>
          <p:cNvSpPr txBox="1"/>
          <p:nvPr/>
        </p:nvSpPr>
        <p:spPr>
          <a:xfrm>
            <a:off x="2279177" y="2132308"/>
            <a:ext cx="1657066"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dirty="0"/>
              <a:t>(Belgium, 1945 – USA, March 27, 1996)</a:t>
            </a:r>
          </a:p>
        </p:txBody>
      </p:sp>
      <p:sp>
        <p:nvSpPr>
          <p:cNvPr id="11" name="TextBox 10"/>
          <p:cNvSpPr txBox="1"/>
          <p:nvPr/>
        </p:nvSpPr>
        <p:spPr>
          <a:xfrm>
            <a:off x="5943600" y="2547806"/>
            <a:ext cx="19740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a:t>U.K. 1945 - Present</a:t>
            </a:r>
          </a:p>
        </p:txBody>
      </p:sp>
    </p:spTree>
    <p:extLst>
      <p:ext uri="{BB962C8B-B14F-4D97-AF65-F5344CB8AC3E}">
        <p14:creationId xmlns:p14="http://schemas.microsoft.com/office/powerpoint/2010/main" val="210410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26523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Professor Susan Bassnett: Scholar, Author of Translation Studies</a:t>
            </a:r>
          </a:p>
        </p:txBody>
      </p:sp>
      <p:sp>
        <p:nvSpPr>
          <p:cNvPr id="3" name="Content Placeholder 2"/>
          <p:cNvSpPr>
            <a:spLocks noGrp="1"/>
          </p:cNvSpPr>
          <p:nvPr>
            <p:ph idx="1"/>
          </p:nvPr>
        </p:nvSpPr>
        <p:spPr>
          <a:xfrm>
            <a:off x="228600" y="1600200"/>
            <a:ext cx="8077200" cy="5105400"/>
          </a:xfrm>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normAutofit fontScale="92500"/>
          </a:bodyPr>
          <a:lstStyle/>
          <a:p>
            <a:pPr marL="114300" indent="0">
              <a:buNone/>
            </a:pPr>
            <a:r>
              <a:rPr lang="en-US" dirty="0"/>
              <a:t>Professor of Comparative Studies at the</a:t>
            </a:r>
          </a:p>
          <a:p>
            <a:pPr marL="114300" indent="0">
              <a:buNone/>
            </a:pPr>
            <a:r>
              <a:rPr lang="en-US" dirty="0"/>
              <a:t>University of Warwick, London, England</a:t>
            </a:r>
          </a:p>
          <a:p>
            <a:pPr marL="114300" indent="0">
              <a:buNone/>
            </a:pPr>
            <a:endParaRPr lang="en-US" dirty="0"/>
          </a:p>
          <a:p>
            <a:r>
              <a:rPr lang="en-US" sz="2400" dirty="0"/>
              <a:t>She was influenced by Russian Structuralism</a:t>
            </a:r>
          </a:p>
          <a:p>
            <a:r>
              <a:rPr lang="en-US" dirty="0"/>
              <a:t>Susan Bassnett published a book in 1980 and more recently in 2014, “Translation Studies” with the main two propositions:</a:t>
            </a:r>
          </a:p>
          <a:p>
            <a:r>
              <a:rPr lang="en-US" dirty="0">
                <a:effectLst>
                  <a:outerShdw blurRad="38100" dist="38100" dir="2700000" algn="tl">
                    <a:srgbClr val="000000">
                      <a:alpha val="43137"/>
                    </a:srgbClr>
                  </a:outerShdw>
                </a:effectLst>
              </a:rPr>
              <a:t>There is no single way of translating a text</a:t>
            </a:r>
            <a:r>
              <a:rPr lang="en-US" dirty="0"/>
              <a:t>.</a:t>
            </a:r>
          </a:p>
          <a:p>
            <a:r>
              <a:rPr lang="en-US" dirty="0"/>
              <a:t>The translation must be based on comparing the </a:t>
            </a:r>
            <a:r>
              <a:rPr lang="en-US" dirty="0">
                <a:effectLst>
                  <a:outerShdw blurRad="38100" dist="38100" dir="2700000" algn="tl">
                    <a:srgbClr val="000000">
                      <a:alpha val="43137"/>
                    </a:srgbClr>
                  </a:outerShdw>
                </a:effectLst>
              </a:rPr>
              <a:t>functionality</a:t>
            </a:r>
            <a:r>
              <a:rPr lang="en-US" dirty="0"/>
              <a:t> of the Source language with the </a:t>
            </a:r>
            <a:r>
              <a:rPr lang="en-US" dirty="0">
                <a:effectLst>
                  <a:outerShdw blurRad="38100" dist="38100" dir="2700000" algn="tl">
                    <a:srgbClr val="000000">
                      <a:alpha val="43137"/>
                    </a:srgbClr>
                  </a:outerShdw>
                </a:effectLst>
              </a:rPr>
              <a:t>functionality</a:t>
            </a:r>
            <a:r>
              <a:rPr lang="en-US" dirty="0"/>
              <a:t> of the Target language.</a:t>
            </a:r>
          </a:p>
          <a:p>
            <a:r>
              <a:rPr lang="en-US" dirty="0"/>
              <a:t>Also, she appears to include the same “cultural” implications than others such as Lefebvre and even Peter Newmark had.</a:t>
            </a:r>
          </a:p>
          <a:p>
            <a:r>
              <a:rPr lang="en-US" dirty="0"/>
              <a:t>“I see translation as a vitally important activity in today’s world but I do not see it as straightforward linguistic transfer, rather as a complex process of negotiation between languages and cultures” –Susan Bassnett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914400"/>
            <a:ext cx="2133600" cy="20903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6098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STUDIES AT THE PRESENT TIME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325153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0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FIVE APPROACHES TO TRANSLATION STUDIES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4184404"/>
              </p:ext>
            </p:extLst>
          </p:nvPr>
        </p:nvGraphicFramePr>
        <p:xfrm>
          <a:off x="374660" y="1600199"/>
          <a:ext cx="7702540" cy="5123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23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2800" dirty="0"/>
              <a:t>Some Strategies and Procedures used in TRANSLATION in the 2000s</a:t>
            </a:r>
          </a:p>
        </p:txBody>
      </p:sp>
      <p:sp>
        <p:nvSpPr>
          <p:cNvPr id="4" name="Content Placeholder 3"/>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lstStyle/>
          <a:p>
            <a:r>
              <a:rPr lang="en-US" dirty="0"/>
              <a:t>TRANSLATION STRATEGIES:</a:t>
            </a:r>
          </a:p>
          <a:p>
            <a:r>
              <a:rPr lang="en-US" dirty="0"/>
              <a:t>FREE TRANSLATION</a:t>
            </a:r>
          </a:p>
          <a:p>
            <a:r>
              <a:rPr lang="en-US" dirty="0"/>
              <a:t>IDIOMATIC TRANSLATION</a:t>
            </a:r>
          </a:p>
          <a:p>
            <a:r>
              <a:rPr lang="en-US" dirty="0"/>
              <a:t>FUNCTIONAL TRANSLATION</a:t>
            </a:r>
          </a:p>
          <a:p>
            <a:r>
              <a:rPr lang="en-US" dirty="0"/>
              <a:t>LITERAL TRANSLATION</a:t>
            </a:r>
          </a:p>
          <a:p>
            <a:endParaRPr lang="en-US" dirty="0"/>
          </a:p>
        </p:txBody>
      </p:sp>
      <p:sp>
        <p:nvSpPr>
          <p:cNvPr id="5" name="Content Placeholder 4"/>
          <p:cNvSpPr>
            <a:spLocks noGrp="1"/>
          </p:cNvSpPr>
          <p:nvPr>
            <p:ph sz="half" idx="2"/>
          </p:nvPr>
        </p:nvSpPr>
        <p:spPr/>
        <p:style>
          <a:lnRef idx="3">
            <a:schemeClr val="lt1"/>
          </a:lnRef>
          <a:fillRef idx="1">
            <a:schemeClr val="accent4"/>
          </a:fillRef>
          <a:effectRef idx="1">
            <a:schemeClr val="accent4"/>
          </a:effectRef>
          <a:fontRef idx="minor">
            <a:schemeClr val="lt1"/>
          </a:fontRef>
        </p:style>
        <p:txBody>
          <a:bodyPr/>
          <a:lstStyle/>
          <a:p>
            <a:r>
              <a:rPr lang="en-US" dirty="0"/>
              <a:t>TRANSLATION PROCEDURES:</a:t>
            </a:r>
          </a:p>
          <a:p>
            <a:r>
              <a:rPr lang="en-US" dirty="0"/>
              <a:t>ACCULTURATION</a:t>
            </a:r>
          </a:p>
          <a:p>
            <a:r>
              <a:rPr lang="en-US" dirty="0"/>
              <a:t>DIRECT TRANSFER</a:t>
            </a:r>
          </a:p>
          <a:p>
            <a:r>
              <a:rPr lang="en-US" dirty="0"/>
              <a:t>INTERPRETATION</a:t>
            </a:r>
          </a:p>
          <a:p>
            <a:r>
              <a:rPr lang="en-US" dirty="0"/>
              <a:t>PARAPHRASE</a:t>
            </a:r>
          </a:p>
          <a:p>
            <a:r>
              <a:rPr lang="en-US" dirty="0"/>
              <a:t>ADDITION</a:t>
            </a:r>
          </a:p>
          <a:p>
            <a:r>
              <a:rPr lang="en-US" dirty="0"/>
              <a:t>OMISSION</a:t>
            </a:r>
          </a:p>
        </p:txBody>
      </p:sp>
      <p:sp>
        <p:nvSpPr>
          <p:cNvPr id="7" name="TextBox 6"/>
          <p:cNvSpPr txBox="1"/>
          <p:nvPr/>
        </p:nvSpPr>
        <p:spPr>
          <a:xfrm flipH="1">
            <a:off x="1305860" y="6122538"/>
            <a:ext cx="3975823" cy="276999"/>
          </a:xfrm>
          <a:prstGeom prst="rect">
            <a:avLst/>
          </a:prstGeom>
          <a:noFill/>
        </p:spPr>
        <p:txBody>
          <a:bodyPr wrap="square" rtlCol="0">
            <a:spAutoFit/>
          </a:bodyPr>
          <a:lstStyle/>
          <a:p>
            <a:r>
              <a:rPr lang="en-US" sz="1200" dirty="0"/>
              <a:t>Source: www.routeledgetranslationstudiesportal.com</a:t>
            </a:r>
          </a:p>
        </p:txBody>
      </p:sp>
    </p:spTree>
    <p:extLst>
      <p:ext uri="{BB962C8B-B14F-4D97-AF65-F5344CB8AC3E}">
        <p14:creationId xmlns:p14="http://schemas.microsoft.com/office/powerpoint/2010/main" val="389666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TRANSLATION CAREER</a:t>
            </a:r>
          </a:p>
        </p:txBody>
      </p:sp>
      <p:sp>
        <p:nvSpPr>
          <p:cNvPr id="3" name="Content Placeholder 2"/>
          <p:cNvSpPr>
            <a:spLocks noGrp="1"/>
          </p:cNvSpPr>
          <p:nvPr>
            <p:ph idx="1"/>
          </p:nvPr>
        </p:nvSpPr>
        <p:spPr>
          <a:xfrm>
            <a:off x="457200" y="1219200"/>
            <a:ext cx="7620000" cy="518160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According to the U.S. Bureau of Labor Statistics the translation career occupies the third place of the ten fastest growing occupations for college graduates through 2020.</a:t>
            </a:r>
          </a:p>
          <a:p>
            <a:r>
              <a:rPr lang="en-US" sz="2800" dirty="0"/>
              <a:t>Translators and Interpreters will see a 46% increase in employment through 2020, much faster than the average of all occupations. The median annual wage for interpreters and translators was $45,430 in May 2012.</a:t>
            </a:r>
          </a:p>
          <a:p>
            <a:endParaRPr lang="en-US" dirty="0"/>
          </a:p>
        </p:txBody>
      </p:sp>
      <p:sp>
        <p:nvSpPr>
          <p:cNvPr id="4" name="TextBox 3"/>
          <p:cNvSpPr txBox="1"/>
          <p:nvPr/>
        </p:nvSpPr>
        <p:spPr>
          <a:xfrm flipH="1">
            <a:off x="2057399" y="5254389"/>
            <a:ext cx="3733800" cy="1200329"/>
          </a:xfrm>
          <a:prstGeom prst="rect">
            <a:avLst/>
          </a:prstGeom>
          <a:noFill/>
        </p:spPr>
        <p:txBody>
          <a:bodyPr wrap="square" rtlCol="0">
            <a:spAutoFit/>
          </a:bodyPr>
          <a:lstStyle/>
          <a:p>
            <a:r>
              <a:rPr lang="en-US" dirty="0"/>
              <a:t>Source: http://www.bls.gov/ooh/media-and-communication/interpreters-and-translators.htm</a:t>
            </a:r>
          </a:p>
        </p:txBody>
      </p:sp>
    </p:spTree>
    <p:extLst>
      <p:ext uri="{BB962C8B-B14F-4D97-AF65-F5344CB8AC3E}">
        <p14:creationId xmlns:p14="http://schemas.microsoft.com/office/powerpoint/2010/main" val="234837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en-US" dirty="0"/>
              <a:t>THE WORK OF TRANSLATORS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34261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56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a:t>TRANSLATION SKILLS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49846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404231" y="5800299"/>
            <a:ext cx="2762050" cy="646331"/>
          </a:xfrm>
          <a:prstGeom prst="rect">
            <a:avLst/>
          </a:prstGeom>
          <a:noFill/>
        </p:spPr>
        <p:txBody>
          <a:bodyPr wrap="square" rtlCol="0">
            <a:spAutoFit/>
          </a:bodyPr>
          <a:lstStyle/>
          <a:p>
            <a:r>
              <a:rPr lang="en-US" dirty="0"/>
              <a:t>Source: Geoffrey Samuelsson-Brown</a:t>
            </a:r>
          </a:p>
        </p:txBody>
      </p:sp>
    </p:spTree>
    <p:extLst>
      <p:ext uri="{BB962C8B-B14F-4D97-AF65-F5344CB8AC3E}">
        <p14:creationId xmlns:p14="http://schemas.microsoft.com/office/powerpoint/2010/main" val="184283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a:t>If you wish to become a translator then…</a:t>
            </a:r>
          </a:p>
        </p:txBody>
      </p:sp>
      <p:sp>
        <p:nvSpPr>
          <p:cNvPr id="3" name="Content Placeholder 2"/>
          <p:cNvSpPr>
            <a:spLocks noGrp="1"/>
          </p:cNvSpPr>
          <p:nvPr>
            <p:ph idx="1"/>
          </p:nvPr>
        </p:nvSpPr>
        <p:spPr>
          <a:xfrm>
            <a:off x="457200" y="1600200"/>
            <a:ext cx="7848600" cy="5105400"/>
          </a:xfrm>
        </p:spPr>
        <p:style>
          <a:lnRef idx="1">
            <a:schemeClr val="accent5"/>
          </a:lnRef>
          <a:fillRef idx="2">
            <a:schemeClr val="accent5"/>
          </a:fillRef>
          <a:effectRef idx="1">
            <a:schemeClr val="accent5"/>
          </a:effectRef>
          <a:fontRef idx="minor">
            <a:schemeClr val="dk1"/>
          </a:fontRef>
        </p:style>
        <p:txBody>
          <a:bodyPr/>
          <a:lstStyle/>
          <a:p>
            <a:r>
              <a:rPr lang="en-US" dirty="0"/>
              <a:t>These are desirable requirements:</a:t>
            </a:r>
          </a:p>
          <a:p>
            <a:r>
              <a:rPr lang="en-US" dirty="0"/>
              <a:t>Attain your basic degree in modern languages or linguistics</a:t>
            </a:r>
          </a:p>
          <a:p>
            <a:r>
              <a:rPr lang="en-US" dirty="0"/>
              <a:t>Spend some time in the country where the language of your choice is spoken</a:t>
            </a:r>
          </a:p>
          <a:p>
            <a:r>
              <a:rPr lang="en-US" dirty="0"/>
              <a:t>Complete a postgraduate course in translation studies</a:t>
            </a:r>
          </a:p>
          <a:p>
            <a:r>
              <a:rPr lang="en-US" dirty="0"/>
              <a:t>Gain some knowledge or experience of the subjects you intend to translate</a:t>
            </a:r>
          </a:p>
          <a:p>
            <a:r>
              <a:rPr lang="en-US" dirty="0"/>
              <a:t>Get a job as a trainee or junior translator with a company</a:t>
            </a:r>
          </a:p>
          <a:p>
            <a:r>
              <a:rPr lang="en-US" dirty="0"/>
              <a:t>Learn to type!</a:t>
            </a:r>
          </a:p>
          <a:p>
            <a:r>
              <a:rPr lang="en-US" dirty="0"/>
              <a:t>Be willing to commit to lifelong learning!</a:t>
            </a:r>
          </a:p>
          <a:p>
            <a:endParaRPr lang="en-US" dirty="0"/>
          </a:p>
          <a:p>
            <a:r>
              <a:rPr lang="en-US" dirty="0"/>
              <a:t>Source: Geoffrey Samuelson-Brown</a:t>
            </a:r>
          </a:p>
        </p:txBody>
      </p:sp>
    </p:spTree>
    <p:extLst>
      <p:ext uri="{BB962C8B-B14F-4D97-AF65-F5344CB8AC3E}">
        <p14:creationId xmlns:p14="http://schemas.microsoft.com/office/powerpoint/2010/main" val="61970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TRANSLATION CAREER</a:t>
            </a:r>
          </a:p>
        </p:txBody>
      </p:sp>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a:t>THE FIELD OF TRANSLATION DATES BACK TO BIBLICAL TIMES….AND TODAY IT CONTINUES TO GROW</a:t>
            </a:r>
          </a:p>
          <a:p>
            <a:r>
              <a:rPr lang="en-US" sz="3200" dirty="0"/>
              <a:t>THERE ARE 6,500 LANGUAGES SPOKEN IN THE WORLD </a:t>
            </a:r>
          </a:p>
          <a:p>
            <a:r>
              <a:rPr lang="en-US" sz="3200" dirty="0"/>
              <a:t>MANDARING CHINESE IS AT THE TOP OF THE LIST</a:t>
            </a:r>
          </a:p>
          <a:p>
            <a:r>
              <a:rPr lang="en-US" sz="3200" dirty="0"/>
              <a:t>FOLLOWED BY SPANISH IN SECOND PLACE AND ENGLISH IN THIRD PLACE</a:t>
            </a:r>
          </a:p>
        </p:txBody>
      </p:sp>
    </p:spTree>
    <p:extLst>
      <p:ext uri="{BB962C8B-B14F-4D97-AF65-F5344CB8AC3E}">
        <p14:creationId xmlns:p14="http://schemas.microsoft.com/office/powerpoint/2010/main" val="400633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a:t>WORKING AS A FREELANCE TRANSLATOR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4370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95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a:t>LANGUAGE PAIR: SOURCE  VS. TARGET LANGUAGE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416104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94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American Translators Association: a Great Start!</a:t>
            </a:r>
          </a:p>
        </p:txBody>
      </p:sp>
      <p:sp>
        <p:nvSpPr>
          <p:cNvPr id="3" name="Content Placeholder 2"/>
          <p:cNvSpPr>
            <a:spLocks noGrp="1"/>
          </p:cNvSpPr>
          <p:nvPr>
            <p:ph idx="1"/>
          </p:nvPr>
        </p:nvSpPr>
        <p:spPr/>
        <p:txBody>
          <a:bodyPr/>
          <a:lstStyle/>
          <a:p>
            <a:pPr fontAlgn="base"/>
            <a:r>
              <a:rPr lang="en-US" dirty="0"/>
              <a:t>ATA is a professional association founded to advance the translation and interpreting professions and foster the professional development of individual translators and interpreters. </a:t>
            </a:r>
          </a:p>
          <a:p>
            <a:pPr fontAlgn="base"/>
            <a:r>
              <a:rPr lang="en-US" dirty="0"/>
              <a:t>Its 11,000 members in more than 90 countries include translators, interpreters, teachers, project managers, web and software developers, language company owners, hospitals, universities, and government agencies.</a:t>
            </a:r>
          </a:p>
          <a:p>
            <a:pPr fontAlgn="base"/>
            <a:r>
              <a:rPr lang="en-US" dirty="0"/>
              <a:t>Association membership is available to individuals (Active, Corresponding, Associate, Student) and organizations (Corporate, Institutional).</a:t>
            </a:r>
          </a:p>
          <a:p>
            <a:r>
              <a:rPr lang="en-US" dirty="0"/>
              <a:t>For more information:</a:t>
            </a:r>
          </a:p>
          <a:p>
            <a:r>
              <a:rPr lang="en-US" dirty="0">
                <a:hlinkClick r:id="rId2"/>
              </a:rPr>
              <a:t>http://www.atanet.org/aboutus/about_ata.php</a:t>
            </a:r>
            <a:endParaRPr lang="en-US" dirty="0"/>
          </a:p>
          <a:p>
            <a:endParaRPr lang="en-US" dirty="0"/>
          </a:p>
        </p:txBody>
      </p:sp>
    </p:spTree>
    <p:extLst>
      <p:ext uri="{BB962C8B-B14F-4D97-AF65-F5344CB8AC3E}">
        <p14:creationId xmlns:p14="http://schemas.microsoft.com/office/powerpoint/2010/main" val="212886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Top Translation Certification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241683"/>
              </p:ext>
            </p:extLst>
          </p:nvPr>
        </p:nvGraphicFramePr>
        <p:xfrm>
          <a:off x="457200" y="1600200"/>
          <a:ext cx="7848600" cy="5093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86000" y="6324600"/>
            <a:ext cx="45719" cy="369332"/>
          </a:xfrm>
          <a:prstGeom prst="rect">
            <a:avLst/>
          </a:prstGeom>
          <a:noFill/>
        </p:spPr>
        <p:txBody>
          <a:bodyPr wrap="square" rtlCol="0">
            <a:spAutoFit/>
          </a:bodyPr>
          <a:lstStyle/>
          <a:p>
            <a:r>
              <a:rPr lang="en-US" dirty="0"/>
              <a:t>  </a:t>
            </a:r>
          </a:p>
        </p:txBody>
      </p:sp>
      <p:sp>
        <p:nvSpPr>
          <p:cNvPr id="7" name="TextBox 6"/>
          <p:cNvSpPr txBox="1"/>
          <p:nvPr/>
        </p:nvSpPr>
        <p:spPr>
          <a:xfrm>
            <a:off x="2514600" y="6324600"/>
            <a:ext cx="2438400" cy="553998"/>
          </a:xfrm>
          <a:prstGeom prst="rect">
            <a:avLst/>
          </a:prstGeom>
          <a:noFill/>
        </p:spPr>
        <p:txBody>
          <a:bodyPr wrap="square" rtlCol="0">
            <a:spAutoFit/>
          </a:bodyPr>
          <a:lstStyle/>
          <a:p>
            <a:r>
              <a:rPr lang="en-US" sz="1000" dirty="0"/>
              <a:t>Source: http://www.altalang.com/beyond-words/2009/09/23/top-10-us-translation-schools/</a:t>
            </a:r>
          </a:p>
        </p:txBody>
      </p:sp>
    </p:spTree>
    <p:extLst>
      <p:ext uri="{BB962C8B-B14F-4D97-AF65-F5344CB8AC3E}">
        <p14:creationId xmlns:p14="http://schemas.microsoft.com/office/powerpoint/2010/main" val="56488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References</a:t>
            </a:r>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14300" indent="0">
              <a:buNone/>
            </a:pPr>
            <a:endParaRPr lang="en-US" sz="1200" dirty="0"/>
          </a:p>
          <a:p>
            <a:r>
              <a:rPr lang="en-US" sz="1200" dirty="0"/>
              <a:t>Bell, Tony. “Peter Newman Obituary”. </a:t>
            </a:r>
            <a:r>
              <a:rPr lang="en-US" sz="1200" i="1" dirty="0"/>
              <a:t>The Guardian</a:t>
            </a:r>
            <a:r>
              <a:rPr lang="en-US" sz="1200" dirty="0"/>
              <a:t>. Retrieved from http://www.theguardian.com/education/2011/sep/28/peter-newmark-obituary, 09/28/2011</a:t>
            </a:r>
          </a:p>
          <a:p>
            <a:endParaRPr lang="en-US" sz="1200" dirty="0"/>
          </a:p>
          <a:p>
            <a:r>
              <a:rPr lang="en-US" sz="1200" dirty="0"/>
              <a:t>Newmark, Peter (1991) </a:t>
            </a:r>
            <a:r>
              <a:rPr lang="en-US" sz="1200" i="1" dirty="0"/>
              <a:t>About Translation</a:t>
            </a:r>
            <a:r>
              <a:rPr lang="en-US" sz="1200" dirty="0"/>
              <a:t>, Great Britain: Cromwell Press Ltd. Retrieved from http://books.google.com/</a:t>
            </a:r>
          </a:p>
          <a:p>
            <a:endParaRPr lang="en-US" sz="1200" dirty="0"/>
          </a:p>
          <a:p>
            <a:r>
              <a:rPr lang="en-US" sz="1200" dirty="0"/>
              <a:t>Pardo, Betlem Soler. "Translation Studies: An Introduction to the History and Development of (Audiovisual) Translation." </a:t>
            </a:r>
            <a:r>
              <a:rPr lang="en-US" sz="1200" i="1" dirty="0"/>
              <a:t>LINGUAX</a:t>
            </a:r>
            <a:r>
              <a:rPr lang="en-US" sz="1200" dirty="0"/>
              <a:t> (2013). Retrieved from http://www.uax.es/publicacion/translation-studies-an-introduction-to-the-history-and-development-of.pdf</a:t>
            </a:r>
          </a:p>
          <a:p>
            <a:r>
              <a:rPr lang="en-US" sz="1200" dirty="0"/>
              <a:t>Pym, Anthony. “La enseñanza de la traducci</a:t>
            </a:r>
            <a:r>
              <a:rPr lang="en-US" sz="1200" dirty="0">
                <a:latin typeface="Calibri"/>
              </a:rPr>
              <a:t>ó</a:t>
            </a:r>
            <a:r>
              <a:rPr lang="en-US" sz="1200" dirty="0"/>
              <a:t>n y la teoría autoritaria de Peter Newman”, (1991) Retrieved from http://acceda.ulpgc.es/xmlui/handle/10553/5020 </a:t>
            </a:r>
          </a:p>
          <a:p>
            <a:r>
              <a:rPr lang="en-US" sz="1200" dirty="0"/>
              <a:t>http://gbgm-umc.org/umw/bible/translations.stm#Vulgate</a:t>
            </a:r>
          </a:p>
          <a:p>
            <a:r>
              <a:rPr lang="en-US" sz="1200" dirty="0"/>
              <a:t>http://en.wikipedia.org/wiki/Eugene_Nida</a:t>
            </a:r>
          </a:p>
          <a:p>
            <a:r>
              <a:rPr lang="en-US" sz="1200" dirty="0">
                <a:hlinkClick r:id="rId2"/>
              </a:rPr>
              <a:t>http://nptel.ac.in/courses/109104050/lecture9/9_7.htm</a:t>
            </a:r>
            <a:endParaRPr lang="en-US" sz="1200" dirty="0"/>
          </a:p>
          <a:p>
            <a:r>
              <a:rPr lang="en-US" sz="1200" dirty="0">
                <a:hlinkClick r:id="rId3"/>
              </a:rPr>
              <a:t>http://en.wikipedia.org/wiki/Augustine_of_Hippo#mediaviewer/File:Saint_Augustine_Portrait.jpg</a:t>
            </a:r>
            <a:endParaRPr lang="en-US" sz="1200" dirty="0"/>
          </a:p>
          <a:p>
            <a:r>
              <a:rPr lang="en-US" sz="1200" dirty="0">
                <a:hlinkClick r:id="rId4"/>
              </a:rPr>
              <a:t>http://www.poets.org/poetsorg/poet/horace</a:t>
            </a:r>
            <a:endParaRPr lang="en-US" sz="1200" dirty="0"/>
          </a:p>
          <a:p>
            <a:r>
              <a:rPr lang="en-US" sz="1200" dirty="0">
                <a:hlinkClick r:id="rId5"/>
              </a:rPr>
              <a:t>http://en.wikipedia.org/wiki/Miguel_de_Cervantes</a:t>
            </a:r>
            <a:endParaRPr lang="en-US" sz="1200" dirty="0"/>
          </a:p>
          <a:p>
            <a:r>
              <a:rPr lang="en-US" sz="1200" dirty="0">
                <a:hlinkClick r:id="rId6"/>
              </a:rPr>
              <a:t>http://www.altalang.com/beyond-words/2009/09/23/top-10-us-translation-schools/</a:t>
            </a:r>
            <a:endParaRPr lang="en-US" sz="1200" dirty="0"/>
          </a:p>
          <a:p>
            <a:r>
              <a:rPr lang="en-US" sz="1200" dirty="0"/>
              <a:t>http://cw.routledge.com/textbooks/translationstudies/data/samples/9780415584890.pdf</a:t>
            </a:r>
          </a:p>
          <a:p>
            <a:r>
              <a:rPr lang="en-US" sz="1200" dirty="0"/>
              <a:t>Atanet.org</a:t>
            </a:r>
          </a:p>
          <a:p>
            <a:r>
              <a:rPr lang="en-US" sz="1200" dirty="0"/>
              <a:t>Cover image only: Jobes, K., Silva, M. (2000) </a:t>
            </a:r>
            <a:r>
              <a:rPr lang="en-US" sz="1200" i="1" dirty="0"/>
              <a:t>Invitation to the Septuagint,  </a:t>
            </a:r>
            <a:r>
              <a:rPr lang="en-US" sz="1200" dirty="0"/>
              <a:t>Baker Academy Retrieved from http://books.google.com</a:t>
            </a:r>
          </a:p>
          <a:p>
            <a:endParaRPr lang="en-US" sz="1200" dirty="0"/>
          </a:p>
          <a:p>
            <a:endParaRPr lang="en-US" sz="1200" dirty="0"/>
          </a:p>
          <a:p>
            <a:endParaRPr lang="en-US" sz="1200" dirty="0"/>
          </a:p>
          <a:p>
            <a:endParaRPr lang="en-US" sz="1200" dirty="0"/>
          </a:p>
          <a:p>
            <a:endParaRPr lang="en-US" sz="1200" dirty="0"/>
          </a:p>
        </p:txBody>
      </p:sp>
    </p:spTree>
    <p:extLst>
      <p:ext uri="{BB962C8B-B14F-4D97-AF65-F5344CB8AC3E}">
        <p14:creationId xmlns:p14="http://schemas.microsoft.com/office/powerpoint/2010/main" val="48756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Very Brief History of Translation</a:t>
            </a:r>
          </a:p>
        </p:txBody>
      </p:sp>
      <p:sp>
        <p:nvSpPr>
          <p:cNvPr id="3" name="Content Placeholder 2"/>
          <p:cNvSpPr>
            <a:spLocks noGrp="1"/>
          </p:cNvSpPr>
          <p:nvPr>
            <p:ph idx="1"/>
          </p:nvPr>
        </p:nvSpPr>
        <p:spPr>
          <a:xfrm>
            <a:off x="457200" y="1295400"/>
            <a:ext cx="7638288" cy="5181600"/>
          </a:xfrm>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spcBef>
                <a:spcPts val="0"/>
              </a:spcBef>
            </a:pPr>
            <a:r>
              <a:rPr lang="en-US" sz="2000" dirty="0"/>
              <a:t>According to EUGENE NIDA…</a:t>
            </a:r>
          </a:p>
          <a:p>
            <a:pPr>
              <a:spcBef>
                <a:spcPts val="0"/>
              </a:spcBef>
            </a:pPr>
            <a:endParaRPr lang="en-US" sz="2000" dirty="0"/>
          </a:p>
          <a:p>
            <a:pPr>
              <a:spcBef>
                <a:spcPts val="0"/>
              </a:spcBef>
            </a:pPr>
            <a:r>
              <a:rPr lang="en-US" dirty="0"/>
              <a:t>American pioneer, a PhD in Linguistics from the University of Michigan who regarded Translation as a “science”. </a:t>
            </a:r>
          </a:p>
          <a:p>
            <a:pPr>
              <a:spcBef>
                <a:spcPts val="0"/>
              </a:spcBef>
            </a:pPr>
            <a:endParaRPr lang="en-US" dirty="0"/>
          </a:p>
          <a:p>
            <a:pPr>
              <a:spcBef>
                <a:spcPts val="0"/>
              </a:spcBef>
            </a:pPr>
            <a:r>
              <a:rPr lang="en-US" dirty="0"/>
              <a:t>THE field of translation began with the translation of the </a:t>
            </a:r>
            <a:r>
              <a:rPr lang="en-US" i="1" dirty="0"/>
              <a:t>Septuagint or the Old Testament</a:t>
            </a:r>
            <a:r>
              <a:rPr lang="en-US" dirty="0"/>
              <a:t> from Hebrew to Greek (Soler Pardo, 2013:4). </a:t>
            </a:r>
          </a:p>
          <a:p>
            <a:pPr>
              <a:spcBef>
                <a:spcPts val="0"/>
              </a:spcBef>
            </a:pPr>
            <a:endParaRPr lang="en-US" dirty="0"/>
          </a:p>
          <a:p>
            <a:pPr>
              <a:spcBef>
                <a:spcPts val="0"/>
              </a:spcBef>
            </a:pPr>
            <a:r>
              <a:rPr lang="en-US" dirty="0"/>
              <a:t>The </a:t>
            </a:r>
            <a:r>
              <a:rPr lang="en-US" b="1" dirty="0"/>
              <a:t>Septuagint</a:t>
            </a:r>
            <a:r>
              <a:rPr lang="en-US" dirty="0"/>
              <a:t> has its origin in Alexandria, Egypt and was translated between 300-200 BC. The translation was completed by 72 translators (Soler, Pardo, 2013:4). </a:t>
            </a:r>
          </a:p>
          <a:p>
            <a:pPr>
              <a:spcBef>
                <a:spcPts val="0"/>
              </a:spcBef>
            </a:pPr>
            <a:r>
              <a:rPr lang="en-US" b="1" dirty="0">
                <a:solidFill>
                  <a:schemeClr val="accent4">
                    <a:lumMod val="50000"/>
                  </a:schemeClr>
                </a:solidFill>
              </a:rPr>
              <a:t>Late Latin </a:t>
            </a:r>
            <a:r>
              <a:rPr lang="en-US" b="1" i="1" dirty="0">
                <a:solidFill>
                  <a:schemeClr val="accent4">
                    <a:lumMod val="50000"/>
                  </a:schemeClr>
                </a:solidFill>
              </a:rPr>
              <a:t>Septuaginta,</a:t>
            </a:r>
            <a:r>
              <a:rPr lang="en-US" b="1" dirty="0">
                <a:solidFill>
                  <a:schemeClr val="accent4">
                    <a:lumMod val="50000"/>
                  </a:schemeClr>
                </a:solidFill>
              </a:rPr>
              <a:t> from Latin, seventy, irregular from</a:t>
            </a:r>
            <a:r>
              <a:rPr lang="en-US" b="1" i="1" dirty="0">
                <a:solidFill>
                  <a:schemeClr val="accent4">
                    <a:lumMod val="50000"/>
                  </a:schemeClr>
                </a:solidFill>
              </a:rPr>
              <a:t>septem</a:t>
            </a:r>
            <a:r>
              <a:rPr lang="en-US" b="1" dirty="0">
                <a:solidFill>
                  <a:schemeClr val="accent4">
                    <a:lumMod val="50000"/>
                  </a:schemeClr>
                </a:solidFill>
              </a:rPr>
              <a:t> seven + </a:t>
            </a:r>
            <a:r>
              <a:rPr lang="en-US" b="1" i="1" dirty="0">
                <a:solidFill>
                  <a:schemeClr val="accent4">
                    <a:lumMod val="50000"/>
                  </a:schemeClr>
                </a:solidFill>
              </a:rPr>
              <a:t>-ginta</a:t>
            </a:r>
            <a:r>
              <a:rPr lang="en-US" b="1" dirty="0">
                <a:solidFill>
                  <a:schemeClr val="accent4">
                    <a:lumMod val="50000"/>
                  </a:schemeClr>
                </a:solidFill>
              </a:rPr>
              <a:t> (akin to Latin vi</a:t>
            </a:r>
            <a:r>
              <a:rPr lang="en-US" b="1" i="1" dirty="0">
                <a:solidFill>
                  <a:schemeClr val="accent4">
                    <a:lumMod val="50000"/>
                  </a:schemeClr>
                </a:solidFill>
              </a:rPr>
              <a:t>ginti</a:t>
            </a:r>
            <a:r>
              <a:rPr lang="en-US" b="1" dirty="0">
                <a:solidFill>
                  <a:schemeClr val="accent4">
                    <a:lumMod val="50000"/>
                  </a:schemeClr>
                </a:solidFill>
              </a:rPr>
              <a:t> twenty); from the approximate number of its translators</a:t>
            </a:r>
          </a:p>
          <a:p>
            <a:endParaRPr lang="en-US" dirty="0"/>
          </a:p>
        </p:txBody>
      </p:sp>
    </p:spTree>
    <p:extLst>
      <p:ext uri="{BB962C8B-B14F-4D97-AF65-F5344CB8AC3E}">
        <p14:creationId xmlns:p14="http://schemas.microsoft.com/office/powerpoint/2010/main" val="93344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a:t>EUGENE NIDA,  an AMERICAN SCHOLAR</a:t>
            </a:r>
          </a:p>
        </p:txBody>
      </p:sp>
      <p:pic>
        <p:nvPicPr>
          <p:cNvPr id="4" name="Content Placeholder 3"/>
          <p:cNvPicPr>
            <a:picLocks noGrp="1" noChangeAspect="1"/>
          </p:cNvPicPr>
          <p:nvPr>
            <p:ph idx="1"/>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57200" y="1484243"/>
            <a:ext cx="4114800" cy="4916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648200" y="1447800"/>
            <a:ext cx="3962400" cy="5016758"/>
          </a:xfrm>
          <a:prstGeom prst="rect">
            <a:avLst/>
          </a:prstGeom>
          <a:noFill/>
        </p:spPr>
        <p:txBody>
          <a:bodyPr wrap="square" rtlCol="0">
            <a:spAutoFit/>
          </a:bodyPr>
          <a:lstStyle/>
          <a:p>
            <a:r>
              <a:rPr lang="en-US" sz="2000" b="1" dirty="0"/>
              <a:t>Eugene A. Nida was a linguist who developed the dynamic-equivalence Bible-translation theory and one of the founders of the modern discipline of Translation Studies.</a:t>
            </a:r>
            <a:r>
              <a:rPr lang="en-US" sz="2000" dirty="0"/>
              <a:t> </a:t>
            </a:r>
            <a:r>
              <a:rPr lang="en-US" sz="2000" dirty="0">
                <a:hlinkClick r:id="rId4"/>
              </a:rPr>
              <a:t>Wikipedia</a:t>
            </a:r>
            <a:endParaRPr lang="en-US" sz="2000" dirty="0"/>
          </a:p>
          <a:p>
            <a:r>
              <a:rPr lang="en-US" sz="2000" b="1" dirty="0">
                <a:hlinkClick r:id="rId5"/>
              </a:rPr>
              <a:t>Born</a:t>
            </a:r>
            <a:r>
              <a:rPr lang="en-US" sz="2000" b="1" dirty="0"/>
              <a:t>: </a:t>
            </a:r>
            <a:r>
              <a:rPr lang="en-US" sz="2000" dirty="0"/>
              <a:t>November 11, 1914, </a:t>
            </a:r>
            <a:r>
              <a:rPr lang="en-US" sz="2000" dirty="0">
                <a:hlinkClick r:id="rId6"/>
              </a:rPr>
              <a:t>Oklahoma City, OK</a:t>
            </a:r>
            <a:endParaRPr lang="en-US" sz="2000" dirty="0"/>
          </a:p>
          <a:p>
            <a:r>
              <a:rPr lang="en-US" sz="2000" b="1" dirty="0">
                <a:hlinkClick r:id="rId7"/>
              </a:rPr>
              <a:t>Died</a:t>
            </a:r>
            <a:r>
              <a:rPr lang="en-US" sz="2000" b="1" dirty="0"/>
              <a:t>: </a:t>
            </a:r>
            <a:r>
              <a:rPr lang="en-US" sz="2000" dirty="0"/>
              <a:t>August 25, 2011</a:t>
            </a:r>
          </a:p>
          <a:p>
            <a:r>
              <a:rPr lang="en-US" sz="2000" b="1" dirty="0">
                <a:hlinkClick r:id="rId8"/>
              </a:rPr>
              <a:t>Spouse</a:t>
            </a:r>
            <a:r>
              <a:rPr lang="en-US" sz="2000" b="1" dirty="0"/>
              <a:t>: </a:t>
            </a:r>
            <a:r>
              <a:rPr lang="en-US" sz="2000" dirty="0">
                <a:hlinkClick r:id="rId9"/>
              </a:rPr>
              <a:t>Althea Sprague</a:t>
            </a:r>
            <a:endParaRPr lang="en-US" sz="2000" dirty="0"/>
          </a:p>
          <a:p>
            <a:r>
              <a:rPr lang="en-US" sz="2000" b="1" dirty="0">
                <a:hlinkClick r:id="rId10"/>
              </a:rPr>
              <a:t>Books</a:t>
            </a:r>
            <a:r>
              <a:rPr lang="en-US" sz="2000" b="1" dirty="0"/>
              <a:t>: </a:t>
            </a:r>
            <a:r>
              <a:rPr lang="en-US" sz="2000" dirty="0">
                <a:hlinkClick r:id="rId11"/>
              </a:rPr>
              <a:t>Contexts in Translating</a:t>
            </a:r>
            <a:r>
              <a:rPr lang="en-US" sz="2000" dirty="0"/>
              <a:t>, </a:t>
            </a:r>
            <a:r>
              <a:rPr lang="en-US" sz="2000" dirty="0">
                <a:hlinkClick r:id="rId12"/>
              </a:rPr>
              <a:t>Meaning across cultures</a:t>
            </a:r>
            <a:endParaRPr lang="en-US" sz="2000" dirty="0"/>
          </a:p>
          <a:p>
            <a:r>
              <a:rPr lang="en-US" sz="2000" b="1" dirty="0">
                <a:hlinkClick r:id="rId13"/>
              </a:rPr>
              <a:t>Education</a:t>
            </a:r>
            <a:r>
              <a:rPr lang="en-US" sz="2000" b="1" dirty="0"/>
              <a:t>: </a:t>
            </a:r>
            <a:r>
              <a:rPr lang="en-US" sz="2000" dirty="0">
                <a:hlinkClick r:id="rId14"/>
              </a:rPr>
              <a:t>University of California, Los Angeles</a:t>
            </a:r>
            <a:r>
              <a:rPr lang="en-US" sz="2000" dirty="0"/>
              <a:t>, </a:t>
            </a:r>
            <a:r>
              <a:rPr lang="en-US" sz="2000" dirty="0">
                <a:hlinkClick r:id="rId15"/>
              </a:rPr>
              <a:t>University of Southern California</a:t>
            </a:r>
            <a:r>
              <a:rPr lang="en-US" sz="2000" dirty="0"/>
              <a:t>,</a:t>
            </a:r>
            <a:r>
              <a:rPr lang="en-US" sz="2000" dirty="0">
                <a:hlinkClick r:id="rId16"/>
              </a:rPr>
              <a:t>University of Michigan</a:t>
            </a:r>
            <a:endParaRPr lang="en-US" sz="2000" dirty="0"/>
          </a:p>
          <a:p>
            <a:endParaRPr lang="en-US" sz="2000" dirty="0"/>
          </a:p>
        </p:txBody>
      </p:sp>
    </p:spTree>
    <p:extLst>
      <p:ext uri="{BB962C8B-B14F-4D97-AF65-F5344CB8AC3E}">
        <p14:creationId xmlns:p14="http://schemas.microsoft.com/office/powerpoint/2010/main" val="40559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History of Translation and Ancient Times….</a:t>
            </a:r>
          </a:p>
        </p:txBody>
      </p:sp>
      <p:sp>
        <p:nvSpPr>
          <p:cNvPr id="3" name="Content Placeholder 2"/>
          <p:cNvSpPr>
            <a:spLocks noGrp="1"/>
          </p:cNvSpPr>
          <p:nvPr>
            <p:ph idx="1"/>
          </p:nvPr>
        </p:nvSpPr>
        <p:spPr>
          <a:xfrm>
            <a:off x="381000" y="1447800"/>
            <a:ext cx="7620000" cy="5257800"/>
          </a:xfrm>
        </p:spPr>
        <p:style>
          <a:lnRef idx="3">
            <a:schemeClr val="lt1"/>
          </a:lnRef>
          <a:fillRef idx="1">
            <a:schemeClr val="accent5"/>
          </a:fillRef>
          <a:effectRef idx="1">
            <a:schemeClr val="accent5"/>
          </a:effectRef>
          <a:fontRef idx="minor">
            <a:schemeClr val="lt1"/>
          </a:fontRef>
        </p:style>
        <p:txBody>
          <a:bodyPr>
            <a:noAutofit/>
          </a:bodyPr>
          <a:lstStyle/>
          <a:p>
            <a:r>
              <a:rPr lang="en-US" sz="2800" dirty="0"/>
              <a:t>Even before the translation of the Old Testament, Tullius Cicero who translated texts around 106-43 BC, used two translation techniques, a ‘word for word’ translation and a ‘sense for sense’ translation (Soler Pardo, 2013: 4). </a:t>
            </a:r>
          </a:p>
          <a:p>
            <a:r>
              <a:rPr lang="en-US" sz="2800" dirty="0"/>
              <a:t>According to Cicero, one should not translate ‘word for word’ and long after he said this, another scholar by the name of Peter said that the main problem of translating a text was whether to translate “literally” or “freely” (Soler Pardo, 2013:4)</a:t>
            </a:r>
          </a:p>
        </p:txBody>
      </p:sp>
    </p:spTree>
    <p:extLst>
      <p:ext uri="{BB962C8B-B14F-4D97-AF65-F5344CB8AC3E}">
        <p14:creationId xmlns:p14="http://schemas.microsoft.com/office/powerpoint/2010/main" val="33324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327401" cy="15240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dirty="0"/>
              <a:t>Marcus Tullius Cicero, a scholar and pioneer in Translation (time: Antiquity)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502" y="1497784"/>
            <a:ext cx="2903698" cy="4800600"/>
          </a:xfrm>
          <a:prstGeom prst="rect">
            <a:avLst/>
          </a:prstGeom>
          <a:ln>
            <a:noFill/>
          </a:ln>
          <a:effectLst>
            <a:softEdge rad="112500"/>
          </a:effectLst>
        </p:spPr>
        <p:style>
          <a:lnRef idx="1">
            <a:schemeClr val="accent2"/>
          </a:lnRef>
          <a:fillRef idx="3">
            <a:schemeClr val="accent2"/>
          </a:fillRef>
          <a:effectRef idx="2">
            <a:schemeClr val="accent2"/>
          </a:effectRef>
          <a:fontRef idx="minor">
            <a:schemeClr val="lt1"/>
          </a:fontRef>
        </p:style>
      </p:pic>
      <p:sp>
        <p:nvSpPr>
          <p:cNvPr id="5" name="TextBox 4"/>
          <p:cNvSpPr txBox="1"/>
          <p:nvPr/>
        </p:nvSpPr>
        <p:spPr>
          <a:xfrm>
            <a:off x="4457700" y="1828800"/>
            <a:ext cx="3886200" cy="4708981"/>
          </a:xfrm>
          <a:prstGeom prst="rect">
            <a:avLst/>
          </a:prstGeom>
          <a:noFill/>
        </p:spPr>
        <p:txBody>
          <a:bodyPr wrap="square" rtlCol="0">
            <a:spAutoFit/>
          </a:bodyPr>
          <a:lstStyle/>
          <a:p>
            <a:r>
              <a:rPr lang="en-US" sz="2000" dirty="0"/>
              <a:t>Roman Politician</a:t>
            </a:r>
          </a:p>
          <a:p>
            <a:r>
              <a:rPr lang="en-US" sz="2000" dirty="0"/>
              <a:t>Marcus Tullius Cicero, was a Roman philosopher, politician, lawyer, orator, political theorist, consul and constitutionalist. </a:t>
            </a:r>
            <a:r>
              <a:rPr lang="en-US" sz="2000" dirty="0">
                <a:hlinkClick r:id="rId3"/>
              </a:rPr>
              <a:t>Wikipedia</a:t>
            </a:r>
            <a:endParaRPr lang="en-US" sz="2000" dirty="0"/>
          </a:p>
          <a:p>
            <a:r>
              <a:rPr lang="en-US" sz="2000" b="1" dirty="0">
                <a:hlinkClick r:id="rId4"/>
              </a:rPr>
              <a:t>Born</a:t>
            </a:r>
            <a:r>
              <a:rPr lang="en-US" sz="2000" b="1" dirty="0"/>
              <a:t>: </a:t>
            </a:r>
            <a:r>
              <a:rPr lang="en-US" sz="2000" dirty="0"/>
              <a:t>January 3, 106 BC, </a:t>
            </a:r>
            <a:r>
              <a:rPr lang="en-US" sz="2000" dirty="0">
                <a:hlinkClick r:id="rId5"/>
              </a:rPr>
              <a:t>Arpinum, Rome</a:t>
            </a:r>
            <a:endParaRPr lang="en-US" sz="2000" dirty="0"/>
          </a:p>
          <a:p>
            <a:r>
              <a:rPr lang="en-US" sz="2000" b="1" dirty="0">
                <a:hlinkClick r:id="rId6"/>
              </a:rPr>
              <a:t>Assassinated</a:t>
            </a:r>
            <a:r>
              <a:rPr lang="en-US" sz="2000" b="1" dirty="0"/>
              <a:t>: </a:t>
            </a:r>
            <a:r>
              <a:rPr lang="en-US" sz="2000" dirty="0"/>
              <a:t>December 7, 43 BC,</a:t>
            </a:r>
            <a:r>
              <a:rPr lang="en-US" sz="2000" dirty="0">
                <a:hlinkClick r:id="rId7"/>
              </a:rPr>
              <a:t>Formia, Italy</a:t>
            </a:r>
            <a:endParaRPr lang="en-US" sz="2000" dirty="0"/>
          </a:p>
          <a:p>
            <a:r>
              <a:rPr lang="en-US" sz="2000" b="1" dirty="0">
                <a:hlinkClick r:id="rId8"/>
              </a:rPr>
              <a:t>Spouse</a:t>
            </a:r>
            <a:r>
              <a:rPr lang="en-US" sz="2000" b="1" dirty="0"/>
              <a:t>: </a:t>
            </a:r>
            <a:r>
              <a:rPr lang="en-US" sz="2000" dirty="0">
                <a:hlinkClick r:id="rId9"/>
              </a:rPr>
              <a:t>Terentia</a:t>
            </a:r>
            <a:r>
              <a:rPr lang="en-US" sz="2000" dirty="0"/>
              <a:t> (m. 79 BC–51 BC)</a:t>
            </a:r>
          </a:p>
          <a:p>
            <a:r>
              <a:rPr lang="en-US" sz="2000" b="1" dirty="0">
                <a:hlinkClick r:id="rId10"/>
              </a:rPr>
              <a:t>Children</a:t>
            </a:r>
            <a:r>
              <a:rPr lang="en-US" sz="2000" b="1" dirty="0"/>
              <a:t>: </a:t>
            </a:r>
            <a:r>
              <a:rPr lang="en-US" sz="2000" dirty="0">
                <a:hlinkClick r:id="rId11"/>
              </a:rPr>
              <a:t>Tullia Ciceronis</a:t>
            </a:r>
            <a:r>
              <a:rPr lang="en-US" sz="2000" dirty="0"/>
              <a:t>, </a:t>
            </a:r>
            <a:r>
              <a:rPr lang="en-US" sz="2000" dirty="0">
                <a:hlinkClick r:id="rId12"/>
              </a:rPr>
              <a:t>Cicero Minor</a:t>
            </a:r>
            <a:endParaRPr lang="en-US" sz="2000" dirty="0"/>
          </a:p>
          <a:p>
            <a:r>
              <a:rPr lang="en-US" sz="2000" b="1" dirty="0">
                <a:hlinkClick r:id="rId13"/>
              </a:rPr>
              <a:t>Parents</a:t>
            </a:r>
            <a:r>
              <a:rPr lang="en-US" sz="2000" b="1" dirty="0"/>
              <a:t>: </a:t>
            </a:r>
            <a:r>
              <a:rPr lang="en-US" sz="2000" dirty="0">
                <a:hlinkClick r:id="rId14"/>
              </a:rPr>
              <a:t>Marcus Tullius Cicero</a:t>
            </a:r>
            <a:r>
              <a:rPr lang="en-US" sz="2000" dirty="0"/>
              <a:t>, </a:t>
            </a:r>
            <a:r>
              <a:rPr lang="en-US" sz="2000" dirty="0">
                <a:hlinkClick r:id="rId15"/>
              </a:rPr>
              <a:t>Helvia Cicero</a:t>
            </a:r>
            <a:endParaRPr lang="en-US" sz="2000" dirty="0"/>
          </a:p>
          <a:p>
            <a:endParaRPr lang="en-US" sz="2000" dirty="0"/>
          </a:p>
        </p:txBody>
      </p:sp>
      <p:sp>
        <p:nvSpPr>
          <p:cNvPr id="6" name="TextBox 5"/>
          <p:cNvSpPr txBox="1"/>
          <p:nvPr/>
        </p:nvSpPr>
        <p:spPr>
          <a:xfrm>
            <a:off x="3810000" y="6181438"/>
            <a:ext cx="45339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chemeClr val="accent2">
                    <a:lumMod val="50000"/>
                  </a:schemeClr>
                </a:solidFill>
              </a:rPr>
              <a:t>He made a distinction between literal translation  and free translation</a:t>
            </a:r>
          </a:p>
        </p:txBody>
      </p:sp>
    </p:spTree>
    <p:extLst>
      <p:ext uri="{BB962C8B-B14F-4D97-AF65-F5344CB8AC3E}">
        <p14:creationId xmlns:p14="http://schemas.microsoft.com/office/powerpoint/2010/main" val="389061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a:t>Other Thinkers who dealt with Translation and help shape 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752600"/>
            <a:ext cx="2724150" cy="2752725"/>
          </a:xfrm>
          <a:effectLst>
            <a:outerShdw blurRad="50800" dist="38100" algn="l" rotWithShape="0">
              <a:prstClr val="black">
                <a:alpha val="40000"/>
              </a:prstClr>
            </a:outerShdw>
          </a:effectLst>
        </p:spPr>
      </p:pic>
      <p:sp>
        <p:nvSpPr>
          <p:cNvPr id="5" name="TextBox 4"/>
          <p:cNvSpPr txBox="1"/>
          <p:nvPr/>
        </p:nvSpPr>
        <p:spPr>
          <a:xfrm>
            <a:off x="383754" y="4505325"/>
            <a:ext cx="2721396"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a:t>“Horace advises poets to read widely, to strive for precision, and to find the best criticism available”</a:t>
            </a:r>
          </a:p>
        </p:txBody>
      </p:sp>
      <p:sp>
        <p:nvSpPr>
          <p:cNvPr id="6" name="TextBox 5"/>
          <p:cNvSpPr txBox="1"/>
          <p:nvPr/>
        </p:nvSpPr>
        <p:spPr>
          <a:xfrm>
            <a:off x="4038600" y="4122559"/>
            <a:ext cx="24384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Horace is best known today for his </a:t>
            </a:r>
            <a:r>
              <a:rPr lang="en-US" i="1" dirty="0"/>
              <a:t>Odes</a:t>
            </a:r>
            <a:r>
              <a:rPr lang="en-US" dirty="0"/>
              <a:t>, which often celebrate common events such as proposing a drink or wishing a friend a safe journey. </a:t>
            </a:r>
          </a:p>
        </p:txBody>
      </p:sp>
      <p:sp>
        <p:nvSpPr>
          <p:cNvPr id="7" name="TextBox 6"/>
          <p:cNvSpPr txBox="1"/>
          <p:nvPr/>
        </p:nvSpPr>
        <p:spPr>
          <a:xfrm>
            <a:off x="3581400" y="1752600"/>
            <a:ext cx="3200400" cy="2031325"/>
          </a:xfrm>
          <a:prstGeom prst="rect">
            <a:avLst/>
          </a:prstGeom>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Roman lyric poet, satirist, and critic Horace (Quintus Horatius Flaccus) was born in Apulia, Italy, in 65 B.C. His father, an Italian Freedman, sent Horace to the finest school in Rome The G</a:t>
            </a:r>
            <a:r>
              <a:rPr lang="en-US" i="1" dirty="0"/>
              <a:t>rammaticus</a:t>
            </a:r>
            <a:r>
              <a:rPr lang="en-US" dirty="0"/>
              <a:t> Orbilius</a:t>
            </a:r>
          </a:p>
        </p:txBody>
      </p:sp>
    </p:spTree>
    <p:extLst>
      <p:ext uri="{BB962C8B-B14F-4D97-AF65-F5344CB8AC3E}">
        <p14:creationId xmlns:p14="http://schemas.microsoft.com/office/powerpoint/2010/main" val="300582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417638"/>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3200" dirty="0"/>
              <a:t>Our Patron Saint and Other Thinkers who help shape the Study of Translation…</a:t>
            </a:r>
          </a:p>
        </p:txBody>
      </p:sp>
      <p:pic>
        <p:nvPicPr>
          <p:cNvPr id="2050" name="Picture 2" descr="http://transubstantiation.files.wordpress.com/2010/09/st-jerome-i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338" y="1489364"/>
            <a:ext cx="2585291" cy="3412584"/>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a/ac/Saint_Augustin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528" y="1515120"/>
            <a:ext cx="2390008" cy="3270781"/>
          </a:xfrm>
          <a:prstGeom prst="rect">
            <a:avLst/>
          </a:prstGeom>
          <a:noFill/>
          <a:effectLst>
            <a:glow rad="139700">
              <a:schemeClr val="accent5">
                <a:satMod val="175000"/>
                <a:alpha val="40000"/>
              </a:schemeClr>
            </a:glow>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338" y="4765119"/>
            <a:ext cx="2574817" cy="2092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400" dirty="0"/>
              <a:t>Patron Saint of Translators</a:t>
            </a:r>
          </a:p>
          <a:p>
            <a:pPr marL="285750" indent="-285750">
              <a:buFont typeface="Arial" panose="020B0604020202020204" pitchFamily="34" charset="0"/>
              <a:buChar char="•"/>
            </a:pPr>
            <a:r>
              <a:rPr lang="en-US" sz="1400" dirty="0"/>
              <a:t>Translating in the 4</a:t>
            </a:r>
            <a:r>
              <a:rPr lang="en-US" sz="1400" baseline="30000" dirty="0"/>
              <a:t>th</a:t>
            </a:r>
            <a:r>
              <a:rPr lang="en-US" sz="1400" dirty="0"/>
              <a:t> Century much of what became the Latin </a:t>
            </a:r>
            <a:r>
              <a:rPr lang="en-US" sz="1400" dirty="0">
                <a:hlinkClick r:id="rId4" tooltip="Vulgate"/>
              </a:rPr>
              <a:t>Vulgate</a:t>
            </a:r>
            <a:r>
              <a:rPr lang="en-US" sz="1400" dirty="0"/>
              <a:t> Bible (the “official” Bible translation) would take many years and be his most important achievement.</a:t>
            </a:r>
          </a:p>
          <a:p>
            <a:endParaRPr lang="en-US" dirty="0"/>
          </a:p>
        </p:txBody>
      </p:sp>
      <p:sp>
        <p:nvSpPr>
          <p:cNvPr id="3" name="TextBox 2"/>
          <p:cNvSpPr txBox="1"/>
          <p:nvPr/>
        </p:nvSpPr>
        <p:spPr>
          <a:xfrm>
            <a:off x="2881663" y="4565065"/>
            <a:ext cx="2985737" cy="22929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t>Saint Augustine of Hippo</a:t>
            </a:r>
          </a:p>
          <a:p>
            <a:pPr marL="171450" indent="-171450">
              <a:buFont typeface="Arial" panose="020B0604020202020204" pitchFamily="34" charset="0"/>
              <a:buChar char="•"/>
            </a:pPr>
            <a:r>
              <a:rPr lang="en-US" sz="1300" dirty="0"/>
              <a:t>Augustine, a theologian in the 4</a:t>
            </a:r>
            <a:r>
              <a:rPr lang="en-US" sz="1300" baseline="30000" dirty="0"/>
              <a:t>th</a:t>
            </a:r>
            <a:r>
              <a:rPr lang="en-US" sz="1300" dirty="0"/>
              <a:t> century, is considered an influential figure in the history of education</a:t>
            </a:r>
          </a:p>
          <a:p>
            <a:pPr marL="171450" indent="-171450">
              <a:buFont typeface="Arial" panose="020B0604020202020204" pitchFamily="34" charset="0"/>
              <a:buChar char="•"/>
            </a:pPr>
            <a:r>
              <a:rPr lang="en-US" sz="1300" dirty="0"/>
              <a:t>He wrote “Confessions” and many other moralistic and religious works. </a:t>
            </a:r>
          </a:p>
          <a:p>
            <a:pPr marL="171450" indent="-171450">
              <a:buFont typeface="Arial" panose="020B0604020202020204" pitchFamily="34" charset="0"/>
              <a:buChar char="•"/>
            </a:pPr>
            <a:r>
              <a:rPr lang="en-US" sz="1300" dirty="0"/>
              <a:t>Augustine introduced the idea of teachers responding positively to the questions they may receive from their students, no matter if the student interrupted the teacher.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515120"/>
            <a:ext cx="2416274" cy="3169789"/>
          </a:xfrm>
          <a:prstGeom prst="rect">
            <a:avLst/>
          </a:prstGeom>
          <a:effectLst>
            <a:outerShdw blurRad="50800" dist="38100" dir="13500000" algn="br" rotWithShape="0">
              <a:prstClr val="black">
                <a:alpha val="40000"/>
              </a:prstClr>
            </a:outerShdw>
          </a:effectLst>
        </p:spPr>
      </p:pic>
      <p:sp>
        <p:nvSpPr>
          <p:cNvPr id="7" name="TextBox 6"/>
          <p:cNvSpPr txBox="1"/>
          <p:nvPr/>
        </p:nvSpPr>
        <p:spPr>
          <a:xfrm>
            <a:off x="5867400" y="4684910"/>
            <a:ext cx="2590800" cy="2092881"/>
          </a:xfrm>
          <a:prstGeom prst="rect">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400" dirty="0"/>
              <a:t>Miguel de Cervantes Saavedra a 16</a:t>
            </a:r>
            <a:r>
              <a:rPr lang="en-US" sz="1400" baseline="30000" dirty="0"/>
              <a:t>th</a:t>
            </a:r>
            <a:r>
              <a:rPr lang="en-US" sz="1400" dirty="0"/>
              <a:t> Century playwright, novelist, and poet who wrote in Castilian Spanish. His novel “Don Quijote de la Mancha” has been translated into all major languages and has appeared in 700 editions.</a:t>
            </a:r>
          </a:p>
          <a:p>
            <a:endParaRPr lang="en-US" dirty="0"/>
          </a:p>
        </p:txBody>
      </p:sp>
    </p:spTree>
    <p:extLst>
      <p:ext uri="{BB962C8B-B14F-4D97-AF65-F5344CB8AC3E}">
        <p14:creationId xmlns:p14="http://schemas.microsoft.com/office/powerpoint/2010/main" val="243955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solidFill>
          </a:ln>
          <a:effectLst>
            <a:glow rad="139700">
              <a:schemeClr val="accent5">
                <a:satMod val="175000"/>
                <a:alpha val="40000"/>
              </a:schemeClr>
            </a:glow>
          </a:effectLst>
        </p:spPr>
        <p:txBody>
          <a:bodyPr/>
          <a:lstStyle/>
          <a:p>
            <a:r>
              <a:rPr lang="en-US" dirty="0"/>
              <a:t>Translation in Modern Times</a:t>
            </a:r>
          </a:p>
        </p:txBody>
      </p:sp>
      <p:sp>
        <p:nvSpPr>
          <p:cNvPr id="3" name="Content Placeholder 2"/>
          <p:cNvSpPr>
            <a:spLocks noGrp="1"/>
          </p:cNvSpPr>
          <p:nvPr>
            <p:ph idx="1"/>
          </p:nvPr>
        </p:nvSpPr>
        <p:spPr>
          <a:xfrm>
            <a:off x="381000" y="1295400"/>
            <a:ext cx="7620000" cy="5562600"/>
          </a:xfrm>
        </p:spPr>
        <p:style>
          <a:lnRef idx="0">
            <a:schemeClr val="accent5"/>
          </a:lnRef>
          <a:fillRef idx="3">
            <a:schemeClr val="accent5"/>
          </a:fillRef>
          <a:effectRef idx="3">
            <a:schemeClr val="accent5"/>
          </a:effectRef>
          <a:fontRef idx="minor">
            <a:schemeClr val="lt1"/>
          </a:fontRef>
        </p:style>
        <p:txBody>
          <a:bodyPr>
            <a:noAutofit/>
          </a:bodyPr>
          <a:lstStyle/>
          <a:p>
            <a:r>
              <a:rPr lang="en-US" sz="3200" dirty="0"/>
              <a:t>In the 80’s and up until his recent death in 2011, British scholar Peter Newmark, developed and advocated a “new theory of translation” which is still taught in many University classrooms in Great Britain and in Spain (Pym, Anthony 1992). </a:t>
            </a:r>
          </a:p>
          <a:p>
            <a:r>
              <a:rPr lang="en-US" sz="3200" dirty="0"/>
              <a:t>In his book, “About Translation”, he proposed the concept that translation is both “communicative” and “semantic” and that they are not separate from each other.</a:t>
            </a:r>
          </a:p>
        </p:txBody>
      </p:sp>
    </p:spTree>
    <p:extLst>
      <p:ext uri="{BB962C8B-B14F-4D97-AF65-F5344CB8AC3E}">
        <p14:creationId xmlns:p14="http://schemas.microsoft.com/office/powerpoint/2010/main" val="2804762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1306</TotalTime>
  <Words>2027</Words>
  <Application>Microsoft Office PowerPoint</Application>
  <PresentationFormat>On-screen Show (4:3)</PresentationFormat>
  <Paragraphs>195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Adjacency</vt:lpstr>
      <vt:lpstr>THE BUSINESS OF TRANSLATION</vt:lpstr>
      <vt:lpstr>THE TRANSLATION CAREER</vt:lpstr>
      <vt:lpstr>A Very Brief History of Translation</vt:lpstr>
      <vt:lpstr>EUGENE NIDA,  an AMERICAN SCHOLAR</vt:lpstr>
      <vt:lpstr>The History of Translation and Ancient Times….</vt:lpstr>
      <vt:lpstr>Marcus Tullius Cicero, a scholar and pioneer in Translation (time: Antiquity)</vt:lpstr>
      <vt:lpstr>Other Thinkers who dealt with Translation and help shape it…</vt:lpstr>
      <vt:lpstr>Our Patron Saint and Other Thinkers who help shape the Study of Translation…</vt:lpstr>
      <vt:lpstr>Translation in Modern Times</vt:lpstr>
      <vt:lpstr>PETER NEWMARK – “About Translation” </vt:lpstr>
      <vt:lpstr>EMERGENCE OF “TRANSLATION STUDIES”: or “Traductología” from Russian Structuralism</vt:lpstr>
      <vt:lpstr>Professor Susan Bassnett: Scholar, Author of Translation Studies</vt:lpstr>
      <vt:lpstr>TRANSLATION STUDIES AT THE PRESENT TIME</vt:lpstr>
      <vt:lpstr>FIVE APPROACHES TO TRANSLATION STUDIES</vt:lpstr>
      <vt:lpstr>Some Strategies and Procedures used in TRANSLATION in the 2000s</vt:lpstr>
      <vt:lpstr>THE TRANSLATION CAREER</vt:lpstr>
      <vt:lpstr>THE WORK OF TRANSLATORS</vt:lpstr>
      <vt:lpstr>TRANSLATION SKILLS </vt:lpstr>
      <vt:lpstr>If you wish to become a translator then…</vt:lpstr>
      <vt:lpstr>WORKING AS A FREELANCE TRANSLATOR</vt:lpstr>
      <vt:lpstr>LANGUAGE PAIR: SOURCE  VS. TARGET LANGUAGE</vt:lpstr>
      <vt:lpstr>The American Translators Association: a Great Start!</vt:lpstr>
      <vt:lpstr>Top Translation Certification Programs: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TRANSLATION</dc:title>
  <dc:creator>Anelly</dc:creator>
  <cp:lastModifiedBy>anellyschwab</cp:lastModifiedBy>
  <cp:revision>91</cp:revision>
  <dcterms:created xsi:type="dcterms:W3CDTF">2014-10-01T21:37:29Z</dcterms:created>
  <dcterms:modified xsi:type="dcterms:W3CDTF">2017-03-25T21:15:03Z</dcterms:modified>
</cp:coreProperties>
</file>